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64" r:id="rId3"/>
    <p:sldId id="270" r:id="rId4"/>
    <p:sldId id="266" r:id="rId5"/>
    <p:sldId id="261" r:id="rId6"/>
    <p:sldId id="265" r:id="rId7"/>
    <p:sldId id="272" r:id="rId8"/>
    <p:sldId id="271" r:id="rId9"/>
    <p:sldId id="262" r:id="rId10"/>
    <p:sldId id="267" r:id="rId11"/>
    <p:sldId id="268" r:id="rId12"/>
    <p:sldId id="269" r:id="rId13"/>
    <p:sldId id="257" r:id="rId14"/>
    <p:sldId id="258" r:id="rId15"/>
    <p:sldId id="259" r:id="rId16"/>
    <p:sldId id="2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lbach Lukasz [student]" initials="NL[" lastIdx="1" clrIdx="0">
    <p:extLst>
      <p:ext uri="{19B8F6BF-5375-455C-9EA6-DF929625EA0E}">
        <p15:presenceInfo xmlns:p15="http://schemas.microsoft.com/office/powerpoint/2012/main" userId="S::s103214@ap.be::c90d6c09-21cc-49bb-880b-7572d268c96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153DDF-7CEA-417B-9BA0-70C6C8DDF328}" v="204" dt="2019-06-04T09:50:28.308"/>
    <p1510:client id="{91CD7FDF-B4BA-2F45-A090-EFAA482C6921}" v="620" dt="2019-06-03T10:07:10.081"/>
    <p1510:client id="{F807B2F4-F84B-4418-A95E-E901F9FA0663}" v="859" dt="2019-06-03T10:11:08.4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3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lbach Lukasz [student]" userId="c90d6c09-21cc-49bb-880b-7572d268c963" providerId="ADAL" clId="{4FEE6A68-189E-DE4B-8D39-11EDC2FA035A}"/>
    <pc:docChg chg="modSld">
      <pc:chgData name="Nalbach Lukasz [student]" userId="c90d6c09-21cc-49bb-880b-7572d268c963" providerId="ADAL" clId="{4FEE6A68-189E-DE4B-8D39-11EDC2FA035A}" dt="2019-06-04T09:06:34.004" v="2" actId="1589"/>
      <pc:docMkLst>
        <pc:docMk/>
      </pc:docMkLst>
      <pc:sldChg chg="modSp addCm">
        <pc:chgData name="Nalbach Lukasz [student]" userId="c90d6c09-21cc-49bb-880b-7572d268c963" providerId="ADAL" clId="{4FEE6A68-189E-DE4B-8D39-11EDC2FA035A}" dt="2019-06-04T09:06:34.004" v="2" actId="1589"/>
        <pc:sldMkLst>
          <pc:docMk/>
          <pc:sldMk cId="2388201745" sldId="261"/>
        </pc:sldMkLst>
        <pc:graphicFrameChg chg="modGraphic">
          <ac:chgData name="Nalbach Lukasz [student]" userId="c90d6c09-21cc-49bb-880b-7572d268c963" providerId="ADAL" clId="{4FEE6A68-189E-DE4B-8D39-11EDC2FA035A}" dt="2019-06-04T09:05:39.433" v="1" actId="113"/>
          <ac:graphicFrameMkLst>
            <pc:docMk/>
            <pc:sldMk cId="2388201745" sldId="261"/>
            <ac:graphicFrameMk id="5" creationId="{3E21E7D5-F7B7-4223-A424-13FECB5AC941}"/>
          </ac:graphicFrameMkLst>
        </pc:graphicFrameChg>
      </pc:sldChg>
    </pc:docChg>
  </pc:docChgLst>
  <pc:docChgLst>
    <pc:chgData name="Bijl Mike [student]" userId="930d1bfc-c7e5-4d82-aa37-b0fa13ea0277" providerId="ADAL" clId="{91CD7FDF-B4BA-2F45-A090-EFAA482C6921}"/>
    <pc:docChg chg="undo custSel mod addSld delSld modSld sldOrd">
      <pc:chgData name="Bijl Mike [student]" userId="930d1bfc-c7e5-4d82-aa37-b0fa13ea0277" providerId="ADAL" clId="{91CD7FDF-B4BA-2F45-A090-EFAA482C6921}" dt="2019-06-03T10:07:10.082" v="613" actId="20577"/>
      <pc:docMkLst>
        <pc:docMk/>
      </pc:docMkLst>
      <pc:sldChg chg="addSp delSp modSp ord">
        <pc:chgData name="Bijl Mike [student]" userId="930d1bfc-c7e5-4d82-aa37-b0fa13ea0277" providerId="ADAL" clId="{91CD7FDF-B4BA-2F45-A090-EFAA482C6921}" dt="2019-06-03T10:02:11.671" v="601"/>
        <pc:sldMkLst>
          <pc:docMk/>
          <pc:sldMk cId="4149561550" sldId="267"/>
        </pc:sldMkLst>
        <pc:spChg chg="mod">
          <ac:chgData name="Bijl Mike [student]" userId="930d1bfc-c7e5-4d82-aa37-b0fa13ea0277" providerId="ADAL" clId="{91CD7FDF-B4BA-2F45-A090-EFAA482C6921}" dt="2019-06-03T09:41:12.814" v="365" actId="1076"/>
          <ac:spMkLst>
            <pc:docMk/>
            <pc:sldMk cId="4149561550" sldId="267"/>
            <ac:spMk id="3" creationId="{83016E28-7731-4D55-8B1A-2C1B8A5D7A9E}"/>
          </ac:spMkLst>
        </pc:spChg>
        <pc:spChg chg="add del mod">
          <ac:chgData name="Bijl Mike [student]" userId="930d1bfc-c7e5-4d82-aa37-b0fa13ea0277" providerId="ADAL" clId="{91CD7FDF-B4BA-2F45-A090-EFAA482C6921}" dt="2019-06-03T09:42:00.174" v="371" actId="1076"/>
          <ac:spMkLst>
            <pc:docMk/>
            <pc:sldMk cId="4149561550" sldId="267"/>
            <ac:spMk id="4" creationId="{B2C53630-F344-4A50-AE81-D8FCCB88474C}"/>
          </ac:spMkLst>
        </pc:spChg>
        <pc:spChg chg="mod">
          <ac:chgData name="Bijl Mike [student]" userId="930d1bfc-c7e5-4d82-aa37-b0fa13ea0277" providerId="ADAL" clId="{91CD7FDF-B4BA-2F45-A090-EFAA482C6921}" dt="2019-06-03T09:41:46.017" v="370" actId="1076"/>
          <ac:spMkLst>
            <pc:docMk/>
            <pc:sldMk cId="4149561550" sldId="267"/>
            <ac:spMk id="5" creationId="{A6F84A81-6970-4F94-ACE9-D218569F5E40}"/>
          </ac:spMkLst>
        </pc:spChg>
        <pc:spChg chg="mod">
          <ac:chgData name="Bijl Mike [student]" userId="930d1bfc-c7e5-4d82-aa37-b0fa13ea0277" providerId="ADAL" clId="{91CD7FDF-B4BA-2F45-A090-EFAA482C6921}" dt="2019-06-03T10:01:54.280" v="599" actId="20577"/>
          <ac:spMkLst>
            <pc:docMk/>
            <pc:sldMk cId="4149561550" sldId="267"/>
            <ac:spMk id="6" creationId="{0AACEFCD-C5C7-47FD-9EF5-5E665D4F072B}"/>
          </ac:spMkLst>
        </pc:spChg>
        <pc:spChg chg="add del mod">
          <ac:chgData name="Bijl Mike [student]" userId="930d1bfc-c7e5-4d82-aa37-b0fa13ea0277" providerId="ADAL" clId="{91CD7FDF-B4BA-2F45-A090-EFAA482C6921}" dt="2019-06-03T10:02:11.671" v="601"/>
          <ac:spMkLst>
            <pc:docMk/>
            <pc:sldMk cId="4149561550" sldId="267"/>
            <ac:spMk id="7" creationId="{8161B82E-A61B-D648-ADBC-5195C411390C}"/>
          </ac:spMkLst>
        </pc:spChg>
        <pc:spChg chg="add del mod">
          <ac:chgData name="Bijl Mike [student]" userId="930d1bfc-c7e5-4d82-aa37-b0fa13ea0277" providerId="ADAL" clId="{91CD7FDF-B4BA-2F45-A090-EFAA482C6921}" dt="2019-06-03T09:19:03.116" v="10"/>
          <ac:spMkLst>
            <pc:docMk/>
            <pc:sldMk cId="4149561550" sldId="267"/>
            <ac:spMk id="7" creationId="{B542CA2D-684A-8048-A10F-F744F3897967}"/>
          </ac:spMkLst>
        </pc:spChg>
        <pc:spChg chg="add del mod">
          <ac:chgData name="Bijl Mike [student]" userId="930d1bfc-c7e5-4d82-aa37-b0fa13ea0277" providerId="ADAL" clId="{91CD7FDF-B4BA-2F45-A090-EFAA482C6921}" dt="2019-06-03T09:25:52.661" v="42" actId="478"/>
          <ac:spMkLst>
            <pc:docMk/>
            <pc:sldMk cId="4149561550" sldId="267"/>
            <ac:spMk id="12" creationId="{E6501571-99A0-C442-B680-DB439BA6D542}"/>
          </ac:spMkLst>
        </pc:spChg>
        <pc:spChg chg="add del mod">
          <ac:chgData name="Bijl Mike [student]" userId="930d1bfc-c7e5-4d82-aa37-b0fa13ea0277" providerId="ADAL" clId="{91CD7FDF-B4BA-2F45-A090-EFAA482C6921}" dt="2019-06-03T09:26:19.521" v="61"/>
          <ac:spMkLst>
            <pc:docMk/>
            <pc:sldMk cId="4149561550" sldId="267"/>
            <ac:spMk id="13" creationId="{334905BC-28CB-D249-B117-CDF3A8566CD5}"/>
          </ac:spMkLst>
        </pc:spChg>
        <pc:picChg chg="add mod modCrop">
          <ac:chgData name="Bijl Mike [student]" userId="930d1bfc-c7e5-4d82-aa37-b0fa13ea0277" providerId="ADAL" clId="{91CD7FDF-B4BA-2F45-A090-EFAA482C6921}" dt="2019-06-03T09:42:05.732" v="372" actId="1076"/>
          <ac:picMkLst>
            <pc:docMk/>
            <pc:sldMk cId="4149561550" sldId="267"/>
            <ac:picMk id="9" creationId="{8C0EC227-8F96-0043-8B2B-26648408DB37}"/>
          </ac:picMkLst>
        </pc:picChg>
        <pc:picChg chg="add mod modCrop">
          <ac:chgData name="Bijl Mike [student]" userId="930d1bfc-c7e5-4d82-aa37-b0fa13ea0277" providerId="ADAL" clId="{91CD7FDF-B4BA-2F45-A090-EFAA482C6921}" dt="2019-06-03T09:42:17.369" v="374" actId="1076"/>
          <ac:picMkLst>
            <pc:docMk/>
            <pc:sldMk cId="4149561550" sldId="267"/>
            <ac:picMk id="11" creationId="{6F53190D-9267-F24A-A7F7-DBBE3AB551B9}"/>
          </ac:picMkLst>
        </pc:picChg>
        <pc:picChg chg="add mod">
          <ac:chgData name="Bijl Mike [student]" userId="930d1bfc-c7e5-4d82-aa37-b0fa13ea0277" providerId="ADAL" clId="{91CD7FDF-B4BA-2F45-A090-EFAA482C6921}" dt="2019-06-03T09:29:20.396" v="93" actId="1076"/>
          <ac:picMkLst>
            <pc:docMk/>
            <pc:sldMk cId="4149561550" sldId="267"/>
            <ac:picMk id="14" creationId="{EE0E0979-4AD0-8F44-9192-E4A621CF29DA}"/>
          </ac:picMkLst>
        </pc:picChg>
        <pc:picChg chg="add del mod">
          <ac:chgData name="Bijl Mike [student]" userId="930d1bfc-c7e5-4d82-aa37-b0fa13ea0277" providerId="ADAL" clId="{91CD7FDF-B4BA-2F45-A090-EFAA482C6921}" dt="2019-06-03T09:19:09.069" v="15"/>
          <ac:picMkLst>
            <pc:docMk/>
            <pc:sldMk cId="4149561550" sldId="267"/>
            <ac:picMk id="1026" creationId="{77A0C4E5-6711-6A40-A369-D75063B6451F}"/>
          </ac:picMkLst>
        </pc:picChg>
      </pc:sldChg>
      <pc:sldChg chg="addSp delSp modSp add mod setBg">
        <pc:chgData name="Bijl Mike [student]" userId="930d1bfc-c7e5-4d82-aa37-b0fa13ea0277" providerId="ADAL" clId="{91CD7FDF-B4BA-2F45-A090-EFAA482C6921}" dt="2019-06-03T09:44:07.043" v="408" actId="20577"/>
        <pc:sldMkLst>
          <pc:docMk/>
          <pc:sldMk cId="1263417725" sldId="268"/>
        </pc:sldMkLst>
        <pc:spChg chg="mod">
          <ac:chgData name="Bijl Mike [student]" userId="930d1bfc-c7e5-4d82-aa37-b0fa13ea0277" providerId="ADAL" clId="{91CD7FDF-B4BA-2F45-A090-EFAA482C6921}" dt="2019-06-03T09:44:07.043" v="408" actId="20577"/>
          <ac:spMkLst>
            <pc:docMk/>
            <pc:sldMk cId="1263417725" sldId="268"/>
            <ac:spMk id="2" creationId="{F55E799F-041D-5D43-B878-1897C7BAC440}"/>
          </ac:spMkLst>
        </pc:spChg>
        <pc:spChg chg="add del mod">
          <ac:chgData name="Bijl Mike [student]" userId="930d1bfc-c7e5-4d82-aa37-b0fa13ea0277" providerId="ADAL" clId="{91CD7FDF-B4BA-2F45-A090-EFAA482C6921}" dt="2019-06-03T09:37:46.795" v="351" actId="20577"/>
          <ac:spMkLst>
            <pc:docMk/>
            <pc:sldMk cId="1263417725" sldId="268"/>
            <ac:spMk id="3" creationId="{8A95C57A-F13D-E34A-8E76-F47F8D94F413}"/>
          </ac:spMkLst>
        </pc:spChg>
        <pc:spChg chg="add del mod">
          <ac:chgData name="Bijl Mike [student]" userId="930d1bfc-c7e5-4d82-aa37-b0fa13ea0277" providerId="ADAL" clId="{91CD7FDF-B4BA-2F45-A090-EFAA482C6921}" dt="2019-06-03T09:32:56.416" v="148" actId="478"/>
          <ac:spMkLst>
            <pc:docMk/>
            <pc:sldMk cId="1263417725" sldId="268"/>
            <ac:spMk id="5" creationId="{9082AA0E-51A2-C647-B1AD-9688AEEC66F3}"/>
          </ac:spMkLst>
        </pc:spChg>
        <pc:picChg chg="add mod">
          <ac:chgData name="Bijl Mike [student]" userId="930d1bfc-c7e5-4d82-aa37-b0fa13ea0277" providerId="ADAL" clId="{91CD7FDF-B4BA-2F45-A090-EFAA482C6921}" dt="2019-06-03T09:34:45.694" v="164" actId="26606"/>
          <ac:picMkLst>
            <pc:docMk/>
            <pc:sldMk cId="1263417725" sldId="268"/>
            <ac:picMk id="7" creationId="{B8D1F3DB-B35E-934B-9165-D3BCD4637DB4}"/>
          </ac:picMkLst>
        </pc:picChg>
        <pc:picChg chg="add del mod">
          <ac:chgData name="Bijl Mike [student]" userId="930d1bfc-c7e5-4d82-aa37-b0fa13ea0277" providerId="ADAL" clId="{91CD7FDF-B4BA-2F45-A090-EFAA482C6921}" dt="2019-06-03T09:32:57.886" v="150"/>
          <ac:picMkLst>
            <pc:docMk/>
            <pc:sldMk cId="1263417725" sldId="268"/>
            <ac:picMk id="1026" creationId="{3CA87159-5969-F547-8544-A3B902270D6C}"/>
          </ac:picMkLst>
        </pc:picChg>
      </pc:sldChg>
      <pc:sldChg chg="add del">
        <pc:chgData name="Bijl Mike [student]" userId="930d1bfc-c7e5-4d82-aa37-b0fa13ea0277" providerId="ADAL" clId="{91CD7FDF-B4BA-2F45-A090-EFAA482C6921}" dt="2019-06-03T09:26:26.506" v="62" actId="2696"/>
        <pc:sldMkLst>
          <pc:docMk/>
          <pc:sldMk cId="1596477287" sldId="268"/>
        </pc:sldMkLst>
      </pc:sldChg>
      <pc:sldChg chg="addSp modSp add del">
        <pc:chgData name="Bijl Mike [student]" userId="930d1bfc-c7e5-4d82-aa37-b0fa13ea0277" providerId="ADAL" clId="{91CD7FDF-B4BA-2F45-A090-EFAA482C6921}" dt="2019-06-03T09:58:52.601" v="589" actId="207"/>
        <pc:sldMkLst>
          <pc:docMk/>
          <pc:sldMk cId="54687232" sldId="269"/>
        </pc:sldMkLst>
        <pc:spChg chg="mod">
          <ac:chgData name="Bijl Mike [student]" userId="930d1bfc-c7e5-4d82-aa37-b0fa13ea0277" providerId="ADAL" clId="{91CD7FDF-B4BA-2F45-A090-EFAA482C6921}" dt="2019-06-03T09:43:56.877" v="397" actId="20577"/>
          <ac:spMkLst>
            <pc:docMk/>
            <pc:sldMk cId="54687232" sldId="269"/>
            <ac:spMk id="2" creationId="{B8C145B4-6116-5B4C-8FBF-2D6862422794}"/>
          </ac:spMkLst>
        </pc:spChg>
        <pc:spChg chg="mod">
          <ac:chgData name="Bijl Mike [student]" userId="930d1bfc-c7e5-4d82-aa37-b0fa13ea0277" providerId="ADAL" clId="{91CD7FDF-B4BA-2F45-A090-EFAA482C6921}" dt="2019-06-03T09:58:52.601" v="589" actId="207"/>
          <ac:spMkLst>
            <pc:docMk/>
            <pc:sldMk cId="54687232" sldId="269"/>
            <ac:spMk id="3" creationId="{BC8FD91D-19B7-A149-850C-B166DA53B8AF}"/>
          </ac:spMkLst>
        </pc:spChg>
        <pc:cxnChg chg="add mod">
          <ac:chgData name="Bijl Mike [student]" userId="930d1bfc-c7e5-4d82-aa37-b0fa13ea0277" providerId="ADAL" clId="{91CD7FDF-B4BA-2F45-A090-EFAA482C6921}" dt="2019-06-03T09:55:30.749" v="580" actId="1076"/>
          <ac:cxnSpMkLst>
            <pc:docMk/>
            <pc:sldMk cId="54687232" sldId="269"/>
            <ac:cxnSpMk id="5" creationId="{9CC4E8D4-48AE-C44A-BD74-BA0BB11F0F1E}"/>
          </ac:cxnSpMkLst>
        </pc:cxnChg>
        <pc:cxnChg chg="add mod">
          <ac:chgData name="Bijl Mike [student]" userId="930d1bfc-c7e5-4d82-aa37-b0fa13ea0277" providerId="ADAL" clId="{91CD7FDF-B4BA-2F45-A090-EFAA482C6921}" dt="2019-06-03T09:55:08.750" v="577" actId="1076"/>
          <ac:cxnSpMkLst>
            <pc:docMk/>
            <pc:sldMk cId="54687232" sldId="269"/>
            <ac:cxnSpMk id="7" creationId="{DB47E2F4-ACB6-9140-ACB7-F3D96B73EBFB}"/>
          </ac:cxnSpMkLst>
        </pc:cxnChg>
        <pc:cxnChg chg="add mod">
          <ac:chgData name="Bijl Mike [student]" userId="930d1bfc-c7e5-4d82-aa37-b0fa13ea0277" providerId="ADAL" clId="{91CD7FDF-B4BA-2F45-A090-EFAA482C6921}" dt="2019-06-03T09:58:09.257" v="585" actId="13822"/>
          <ac:cxnSpMkLst>
            <pc:docMk/>
            <pc:sldMk cId="54687232" sldId="269"/>
            <ac:cxnSpMk id="11" creationId="{66FDE62D-853A-8546-87D2-06C3DBB26C17}"/>
          </ac:cxnSpMkLst>
        </pc:cxnChg>
      </pc:sldChg>
      <pc:sldChg chg="modSp">
        <pc:chgData name="Bijl Mike [student]" userId="930d1bfc-c7e5-4d82-aa37-b0fa13ea0277" providerId="ADAL" clId="{91CD7FDF-B4BA-2F45-A090-EFAA482C6921}" dt="2019-06-03T10:07:10.082" v="613" actId="20577"/>
        <pc:sldMkLst>
          <pc:docMk/>
          <pc:sldMk cId="55881043" sldId="270"/>
        </pc:sldMkLst>
        <pc:spChg chg="mod">
          <ac:chgData name="Bijl Mike [student]" userId="930d1bfc-c7e5-4d82-aa37-b0fa13ea0277" providerId="ADAL" clId="{91CD7FDF-B4BA-2F45-A090-EFAA482C6921}" dt="2019-06-03T10:07:10.082" v="613" actId="20577"/>
          <ac:spMkLst>
            <pc:docMk/>
            <pc:sldMk cId="55881043" sldId="270"/>
            <ac:spMk id="3" creationId="{CD624D4A-E017-45D3-B151-1903E7743D53}"/>
          </ac:spMkLst>
        </pc:spChg>
      </pc:sldChg>
    </pc:docChg>
  </pc:docChgLst>
  <pc:docChgLst>
    <pc:chgData name="Van Ginderen Quinten [student]" userId="S::s101172@ap.be::cf6b7e44-4f87-42c8-8029-6e4dcb357bf9" providerId="AD" clId="Web-{4AA011F3-2C7A-4C7D-B7DB-52C8FF15BE03}"/>
    <pc:docChg chg="addSld modSld">
      <pc:chgData name="Van Ginderen Quinten [student]" userId="S::s101172@ap.be::cf6b7e44-4f87-42c8-8029-6e4dcb357bf9" providerId="AD" clId="Web-{4AA011F3-2C7A-4C7D-B7DB-52C8FF15BE03}" dt="2019-06-03T08:29:26.261" v="657" actId="1076"/>
      <pc:docMkLst>
        <pc:docMk/>
      </pc:docMkLst>
      <pc:sldChg chg="modSp">
        <pc:chgData name="Van Ginderen Quinten [student]" userId="S::s101172@ap.be::cf6b7e44-4f87-42c8-8029-6e4dcb357bf9" providerId="AD" clId="Web-{4AA011F3-2C7A-4C7D-B7DB-52C8FF15BE03}" dt="2019-06-03T07:56:36.700" v="57" actId="20577"/>
        <pc:sldMkLst>
          <pc:docMk/>
          <pc:sldMk cId="3283195343" sldId="256"/>
        </pc:sldMkLst>
        <pc:spChg chg="mod">
          <ac:chgData name="Van Ginderen Quinten [student]" userId="S::s101172@ap.be::cf6b7e44-4f87-42c8-8029-6e4dcb357bf9" providerId="AD" clId="Web-{4AA011F3-2C7A-4C7D-B7DB-52C8FF15BE03}" dt="2019-06-03T07:56:36.700" v="57" actId="20577"/>
          <ac:spMkLst>
            <pc:docMk/>
            <pc:sldMk cId="3283195343" sldId="256"/>
            <ac:spMk id="3" creationId="{65501995-D3DA-4F18-A413-72A68E584315}"/>
          </ac:spMkLst>
        </pc:spChg>
      </pc:sldChg>
      <pc:sldChg chg="addSp delSp modSp new">
        <pc:chgData name="Van Ginderen Quinten [student]" userId="S::s101172@ap.be::cf6b7e44-4f87-42c8-8029-6e4dcb357bf9" providerId="AD" clId="Web-{4AA011F3-2C7A-4C7D-B7DB-52C8FF15BE03}" dt="2019-06-03T08:07:33.324" v="554" actId="20577"/>
        <pc:sldMkLst>
          <pc:docMk/>
          <pc:sldMk cId="3139751127" sldId="257"/>
        </pc:sldMkLst>
        <pc:spChg chg="mod">
          <ac:chgData name="Van Ginderen Quinten [student]" userId="S::s101172@ap.be::cf6b7e44-4f87-42c8-8029-6e4dcb357bf9" providerId="AD" clId="Web-{4AA011F3-2C7A-4C7D-B7DB-52C8FF15BE03}" dt="2019-06-03T07:57:20.902" v="72" actId="20577"/>
          <ac:spMkLst>
            <pc:docMk/>
            <pc:sldMk cId="3139751127" sldId="257"/>
            <ac:spMk id="2" creationId="{F92C0AD5-62A5-4CF3-A411-B300B82E4640}"/>
          </ac:spMkLst>
        </pc:spChg>
        <pc:spChg chg="del">
          <ac:chgData name="Van Ginderen Quinten [student]" userId="S::s101172@ap.be::cf6b7e44-4f87-42c8-8029-6e4dcb357bf9" providerId="AD" clId="Web-{4AA011F3-2C7A-4C7D-B7DB-52C8FF15BE03}" dt="2019-06-03T07:57:28.309" v="75"/>
          <ac:spMkLst>
            <pc:docMk/>
            <pc:sldMk cId="3139751127" sldId="257"/>
            <ac:spMk id="3" creationId="{6412EFA8-B440-4BEC-956F-513D21E89B96}"/>
          </ac:spMkLst>
        </pc:spChg>
        <pc:spChg chg="add mod">
          <ac:chgData name="Van Ginderen Quinten [student]" userId="S::s101172@ap.be::cf6b7e44-4f87-42c8-8029-6e4dcb357bf9" providerId="AD" clId="Web-{4AA011F3-2C7A-4C7D-B7DB-52C8FF15BE03}" dt="2019-06-03T08:07:33.324" v="554" actId="20577"/>
          <ac:spMkLst>
            <pc:docMk/>
            <pc:sldMk cId="3139751127" sldId="257"/>
            <ac:spMk id="4" creationId="{3FC3C1A4-A1A2-493F-B806-F8ABC0693FCD}"/>
          </ac:spMkLst>
        </pc:spChg>
      </pc:sldChg>
      <pc:sldChg chg="addSp delSp modSp new">
        <pc:chgData name="Van Ginderen Quinten [student]" userId="S::s101172@ap.be::cf6b7e44-4f87-42c8-8029-6e4dcb357bf9" providerId="AD" clId="Web-{4AA011F3-2C7A-4C7D-B7DB-52C8FF15BE03}" dt="2019-06-03T08:03:52.666" v="447" actId="1076"/>
        <pc:sldMkLst>
          <pc:docMk/>
          <pc:sldMk cId="779499303" sldId="258"/>
        </pc:sldMkLst>
        <pc:spChg chg="mod">
          <ac:chgData name="Van Ginderen Quinten [student]" userId="S::s101172@ap.be::cf6b7e44-4f87-42c8-8029-6e4dcb357bf9" providerId="AD" clId="Web-{4AA011F3-2C7A-4C7D-B7DB-52C8FF15BE03}" dt="2019-06-03T08:03:33.260" v="442" actId="1076"/>
          <ac:spMkLst>
            <pc:docMk/>
            <pc:sldMk cId="779499303" sldId="258"/>
            <ac:spMk id="2" creationId="{3DA683A6-B1E0-41D5-80D0-4FBF1F1C78E5}"/>
          </ac:spMkLst>
        </pc:spChg>
        <pc:spChg chg="del mod">
          <ac:chgData name="Van Ginderen Quinten [student]" userId="S::s101172@ap.be::cf6b7e44-4f87-42c8-8029-6e4dcb357bf9" providerId="AD" clId="Web-{4AA011F3-2C7A-4C7D-B7DB-52C8FF15BE03}" dt="2019-06-03T07:59:37.464" v="279"/>
          <ac:spMkLst>
            <pc:docMk/>
            <pc:sldMk cId="779499303" sldId="258"/>
            <ac:spMk id="3" creationId="{1C315CF1-846B-4196-9CC7-AE08B6DD0B53}"/>
          </ac:spMkLst>
        </pc:spChg>
        <pc:spChg chg="add del mod">
          <ac:chgData name="Van Ginderen Quinten [student]" userId="S::s101172@ap.be::cf6b7e44-4f87-42c8-8029-6e4dcb357bf9" providerId="AD" clId="Web-{4AA011F3-2C7A-4C7D-B7DB-52C8FF15BE03}" dt="2019-06-03T08:00:21.355" v="353"/>
          <ac:spMkLst>
            <pc:docMk/>
            <pc:sldMk cId="779499303" sldId="258"/>
            <ac:spMk id="5" creationId="{E172DD9B-8A68-47E5-97F1-2D18604F91CE}"/>
          </ac:spMkLst>
        </pc:spChg>
        <pc:spChg chg="add mod">
          <ac:chgData name="Van Ginderen Quinten [student]" userId="S::s101172@ap.be::cf6b7e44-4f87-42c8-8029-6e4dcb357bf9" providerId="AD" clId="Web-{4AA011F3-2C7A-4C7D-B7DB-52C8FF15BE03}" dt="2019-06-03T08:03:36.760" v="443" actId="1076"/>
          <ac:spMkLst>
            <pc:docMk/>
            <pc:sldMk cId="779499303" sldId="258"/>
            <ac:spMk id="6" creationId="{BABC3F77-0367-4B98-8AE4-E147B612C451}"/>
          </ac:spMkLst>
        </pc:spChg>
        <pc:picChg chg="add mod">
          <ac:chgData name="Van Ginderen Quinten [student]" userId="S::s101172@ap.be::cf6b7e44-4f87-42c8-8029-6e4dcb357bf9" providerId="AD" clId="Web-{4AA011F3-2C7A-4C7D-B7DB-52C8FF15BE03}" dt="2019-06-03T08:03:52.666" v="447" actId="1076"/>
          <ac:picMkLst>
            <pc:docMk/>
            <pc:sldMk cId="779499303" sldId="258"/>
            <ac:picMk id="7" creationId="{02F592FE-1966-4EBF-94E6-5900AE12352D}"/>
          </ac:picMkLst>
        </pc:picChg>
      </pc:sldChg>
      <pc:sldChg chg="addSp delSp modSp addAnim modAnim">
        <pc:chgData name="Van Ginderen Quinten [student]" userId="S::s101172@ap.be::cf6b7e44-4f87-42c8-8029-6e4dcb357bf9" providerId="AD" clId="Web-{4AA011F3-2C7A-4C7D-B7DB-52C8FF15BE03}" dt="2019-06-03T08:10:22.981" v="561"/>
        <pc:sldMkLst>
          <pc:docMk/>
          <pc:sldMk cId="1920493965" sldId="259"/>
        </pc:sldMkLst>
        <pc:spChg chg="mod">
          <ac:chgData name="Van Ginderen Quinten [student]" userId="S::s101172@ap.be::cf6b7e44-4f87-42c8-8029-6e4dcb357bf9" providerId="AD" clId="Web-{4AA011F3-2C7A-4C7D-B7DB-52C8FF15BE03}" dt="2019-06-03T08:04:36.994" v="478" actId="1076"/>
          <ac:spMkLst>
            <pc:docMk/>
            <pc:sldMk cId="1920493965" sldId="259"/>
            <ac:spMk id="2" creationId="{7E7F7C66-51B5-4AEC-9F76-4F6A052C04F9}"/>
          </ac:spMkLst>
        </pc:spChg>
        <pc:spChg chg="del">
          <ac:chgData name="Van Ginderen Quinten [student]" userId="S::s101172@ap.be::cf6b7e44-4f87-42c8-8029-6e4dcb357bf9" providerId="AD" clId="Web-{4AA011F3-2C7A-4C7D-B7DB-52C8FF15BE03}" dt="2019-06-03T08:04:43.041" v="479"/>
          <ac:spMkLst>
            <pc:docMk/>
            <pc:sldMk cId="1920493965" sldId="259"/>
            <ac:spMk id="3" creationId="{59637B17-9F23-4982-84A6-F9C7F512B135}"/>
          </ac:spMkLst>
        </pc:spChg>
        <pc:picChg chg="add mod">
          <ac:chgData name="Van Ginderen Quinten [student]" userId="S::s101172@ap.be::cf6b7e44-4f87-42c8-8029-6e4dcb357bf9" providerId="AD" clId="Web-{4AA011F3-2C7A-4C7D-B7DB-52C8FF15BE03}" dt="2019-06-03T08:06:35.818" v="487" actId="1076"/>
          <ac:picMkLst>
            <pc:docMk/>
            <pc:sldMk cId="1920493965" sldId="259"/>
            <ac:picMk id="4" creationId="{FB745341-8015-4771-B9FA-BEA6F09D2A23}"/>
          </ac:picMkLst>
        </pc:picChg>
        <pc:picChg chg="add mod">
          <ac:chgData name="Van Ginderen Quinten [student]" userId="S::s101172@ap.be::cf6b7e44-4f87-42c8-8029-6e4dcb357bf9" providerId="AD" clId="Web-{4AA011F3-2C7A-4C7D-B7DB-52C8FF15BE03}" dt="2019-06-03T08:10:06.361" v="559" actId="1076"/>
          <ac:picMkLst>
            <pc:docMk/>
            <pc:sldMk cId="1920493965" sldId="259"/>
            <ac:picMk id="6" creationId="{662C92C5-CAEB-487B-99F2-853088BA4B2B}"/>
          </ac:picMkLst>
        </pc:picChg>
      </pc:sldChg>
      <pc:sldChg chg="addSp delSp modSp new">
        <pc:chgData name="Van Ginderen Quinten [student]" userId="S::s101172@ap.be::cf6b7e44-4f87-42c8-8029-6e4dcb357bf9" providerId="AD" clId="Web-{4AA011F3-2C7A-4C7D-B7DB-52C8FF15BE03}" dt="2019-06-03T08:29:26.261" v="657" actId="1076"/>
        <pc:sldMkLst>
          <pc:docMk/>
          <pc:sldMk cId="4152447237" sldId="260"/>
        </pc:sldMkLst>
        <pc:spChg chg="mod">
          <ac:chgData name="Van Ginderen Quinten [student]" userId="S::s101172@ap.be::cf6b7e44-4f87-42c8-8029-6e4dcb357bf9" providerId="AD" clId="Web-{4AA011F3-2C7A-4C7D-B7DB-52C8FF15BE03}" dt="2019-06-03T08:12:35.596" v="622" actId="1076"/>
          <ac:spMkLst>
            <pc:docMk/>
            <pc:sldMk cId="4152447237" sldId="260"/>
            <ac:spMk id="2" creationId="{354F16C2-4ADE-4087-98C4-E41BD93EB203}"/>
          </ac:spMkLst>
        </pc:spChg>
        <pc:spChg chg="del">
          <ac:chgData name="Van Ginderen Quinten [student]" userId="S::s101172@ap.be::cf6b7e44-4f87-42c8-8029-6e4dcb357bf9" providerId="AD" clId="Web-{4AA011F3-2C7A-4C7D-B7DB-52C8FF15BE03}" dt="2019-06-03T08:13:04.471" v="623"/>
          <ac:spMkLst>
            <pc:docMk/>
            <pc:sldMk cId="4152447237" sldId="260"/>
            <ac:spMk id="3" creationId="{05B19129-CFC3-4F1D-BC14-3546FB035DDE}"/>
          </ac:spMkLst>
        </pc:spChg>
        <pc:picChg chg="add mod">
          <ac:chgData name="Van Ginderen Quinten [student]" userId="S::s101172@ap.be::cf6b7e44-4f87-42c8-8029-6e4dcb357bf9" providerId="AD" clId="Web-{4AA011F3-2C7A-4C7D-B7DB-52C8FF15BE03}" dt="2019-06-03T08:29:26.199" v="651" actId="1076"/>
          <ac:picMkLst>
            <pc:docMk/>
            <pc:sldMk cId="4152447237" sldId="260"/>
            <ac:picMk id="4" creationId="{90421B21-B88F-4E6D-ADCD-334EA177DABF}"/>
          </ac:picMkLst>
        </pc:picChg>
        <pc:picChg chg="add mod">
          <ac:chgData name="Van Ginderen Quinten [student]" userId="S::s101172@ap.be::cf6b7e44-4f87-42c8-8029-6e4dcb357bf9" providerId="AD" clId="Web-{4AA011F3-2C7A-4C7D-B7DB-52C8FF15BE03}" dt="2019-06-03T08:29:26.199" v="652" actId="1076"/>
          <ac:picMkLst>
            <pc:docMk/>
            <pc:sldMk cId="4152447237" sldId="260"/>
            <ac:picMk id="6" creationId="{976427CC-E8EB-4014-9705-C258DD12D4E7}"/>
          </ac:picMkLst>
        </pc:picChg>
        <pc:picChg chg="add mod">
          <ac:chgData name="Van Ginderen Quinten [student]" userId="S::s101172@ap.be::cf6b7e44-4f87-42c8-8029-6e4dcb357bf9" providerId="AD" clId="Web-{4AA011F3-2C7A-4C7D-B7DB-52C8FF15BE03}" dt="2019-06-03T08:29:26.214" v="653" actId="1076"/>
          <ac:picMkLst>
            <pc:docMk/>
            <pc:sldMk cId="4152447237" sldId="260"/>
            <ac:picMk id="8" creationId="{1B3AB159-4D11-436A-8B2A-BDB69718C516}"/>
          </ac:picMkLst>
        </pc:picChg>
        <pc:picChg chg="add mod">
          <ac:chgData name="Van Ginderen Quinten [student]" userId="S::s101172@ap.be::cf6b7e44-4f87-42c8-8029-6e4dcb357bf9" providerId="AD" clId="Web-{4AA011F3-2C7A-4C7D-B7DB-52C8FF15BE03}" dt="2019-06-03T08:29:26.230" v="654" actId="1076"/>
          <ac:picMkLst>
            <pc:docMk/>
            <pc:sldMk cId="4152447237" sldId="260"/>
            <ac:picMk id="10" creationId="{991E00E0-5A52-46F7-9846-DD74F364C862}"/>
          </ac:picMkLst>
        </pc:picChg>
        <pc:picChg chg="add mod">
          <ac:chgData name="Van Ginderen Quinten [student]" userId="S::s101172@ap.be::cf6b7e44-4f87-42c8-8029-6e4dcb357bf9" providerId="AD" clId="Web-{4AA011F3-2C7A-4C7D-B7DB-52C8FF15BE03}" dt="2019-06-03T08:29:26.246" v="655" actId="1076"/>
          <ac:picMkLst>
            <pc:docMk/>
            <pc:sldMk cId="4152447237" sldId="260"/>
            <ac:picMk id="12" creationId="{932722B5-B5F2-455D-A29B-8478C2DEA854}"/>
          </ac:picMkLst>
        </pc:picChg>
        <pc:picChg chg="add mod">
          <ac:chgData name="Van Ginderen Quinten [student]" userId="S::s101172@ap.be::cf6b7e44-4f87-42c8-8029-6e4dcb357bf9" providerId="AD" clId="Web-{4AA011F3-2C7A-4C7D-B7DB-52C8FF15BE03}" dt="2019-06-03T08:29:26.246" v="656" actId="1076"/>
          <ac:picMkLst>
            <pc:docMk/>
            <pc:sldMk cId="4152447237" sldId="260"/>
            <ac:picMk id="14" creationId="{F8D9974A-1E86-43C0-A789-8C929F9344D7}"/>
          </ac:picMkLst>
        </pc:picChg>
        <pc:picChg chg="add mod">
          <ac:chgData name="Van Ginderen Quinten [student]" userId="S::s101172@ap.be::cf6b7e44-4f87-42c8-8029-6e4dcb357bf9" providerId="AD" clId="Web-{4AA011F3-2C7A-4C7D-B7DB-52C8FF15BE03}" dt="2019-06-03T08:29:26.261" v="657" actId="1076"/>
          <ac:picMkLst>
            <pc:docMk/>
            <pc:sldMk cId="4152447237" sldId="260"/>
            <ac:picMk id="16" creationId="{49D4A1FE-4634-41B9-9AB4-F719C2E1113A}"/>
          </ac:picMkLst>
        </pc:picChg>
        <pc:picChg chg="add del mod">
          <ac:chgData name="Van Ginderen Quinten [student]" userId="S::s101172@ap.be::cf6b7e44-4f87-42c8-8029-6e4dcb357bf9" providerId="AD" clId="Web-{4AA011F3-2C7A-4C7D-B7DB-52C8FF15BE03}" dt="2019-06-03T08:28:53.824" v="649"/>
          <ac:picMkLst>
            <pc:docMk/>
            <pc:sldMk cId="4152447237" sldId="260"/>
            <ac:picMk id="18" creationId="{DB0A32C9-80D1-4063-A219-03572DBE17BE}"/>
          </ac:picMkLst>
        </pc:picChg>
      </pc:sldChg>
    </pc:docChg>
  </pc:docChgLst>
  <pc:docChgLst>
    <pc:chgData name="Nalbach Lukasz [student]" userId="c90d6c09-21cc-49bb-880b-7572d268c963" providerId="ADAL" clId="{F807B2F4-F84B-4418-A95E-E901F9FA0663}"/>
    <pc:docChg chg="custSel addSld modSld">
      <pc:chgData name="Nalbach Lukasz [student]" userId="c90d6c09-21cc-49bb-880b-7572d268c963" providerId="ADAL" clId="{F807B2F4-F84B-4418-A95E-E901F9FA0663}" dt="2019-06-03T10:11:08.468" v="841" actId="20577"/>
      <pc:docMkLst>
        <pc:docMk/>
      </pc:docMkLst>
      <pc:sldChg chg="add">
        <pc:chgData name="Nalbach Lukasz [student]" userId="c90d6c09-21cc-49bb-880b-7572d268c963" providerId="ADAL" clId="{F807B2F4-F84B-4418-A95E-E901F9FA0663}" dt="2019-06-03T08:01:49.165" v="0"/>
        <pc:sldMkLst>
          <pc:docMk/>
          <pc:sldMk cId="1920493965" sldId="259"/>
        </pc:sldMkLst>
      </pc:sldChg>
      <pc:sldChg chg="addSp delSp modSp">
        <pc:chgData name="Nalbach Lukasz [student]" userId="c90d6c09-21cc-49bb-880b-7572d268c963" providerId="ADAL" clId="{F807B2F4-F84B-4418-A95E-E901F9FA0663}" dt="2019-06-03T09:15:26.301" v="581" actId="20577"/>
        <pc:sldMkLst>
          <pc:docMk/>
          <pc:sldMk cId="2388201745" sldId="261"/>
        </pc:sldMkLst>
        <pc:spChg chg="mod">
          <ac:chgData name="Nalbach Lukasz [student]" userId="c90d6c09-21cc-49bb-880b-7572d268c963" providerId="ADAL" clId="{F807B2F4-F84B-4418-A95E-E901F9FA0663}" dt="2019-06-03T08:32:27.933" v="9" actId="20577"/>
          <ac:spMkLst>
            <pc:docMk/>
            <pc:sldMk cId="2388201745" sldId="261"/>
            <ac:spMk id="2" creationId="{4A16C745-9A4F-4599-A7AC-FDD82414D473}"/>
          </ac:spMkLst>
        </pc:spChg>
        <pc:spChg chg="add del">
          <ac:chgData name="Nalbach Lukasz [student]" userId="c90d6c09-21cc-49bb-880b-7572d268c963" providerId="ADAL" clId="{F807B2F4-F84B-4418-A95E-E901F9FA0663}" dt="2019-06-03T08:38:26.101" v="18"/>
          <ac:spMkLst>
            <pc:docMk/>
            <pc:sldMk cId="2388201745" sldId="261"/>
            <ac:spMk id="3" creationId="{F3C85957-2E72-46C3-8712-A90F16190328}"/>
          </ac:spMkLst>
        </pc:spChg>
        <pc:graphicFrameChg chg="add mod">
          <ac:chgData name="Nalbach Lukasz [student]" userId="c90d6c09-21cc-49bb-880b-7572d268c963" providerId="ADAL" clId="{F807B2F4-F84B-4418-A95E-E901F9FA0663}" dt="2019-06-03T08:38:26.101" v="18"/>
          <ac:graphicFrameMkLst>
            <pc:docMk/>
            <pc:sldMk cId="2388201745" sldId="261"/>
            <ac:graphicFrameMk id="4" creationId="{75799CD1-FA9F-DD4F-B1E7-043E21F20EA5}"/>
          </ac:graphicFrameMkLst>
        </pc:graphicFrameChg>
        <pc:graphicFrameChg chg="add mod">
          <ac:chgData name="Nalbach Lukasz [student]" userId="c90d6c09-21cc-49bb-880b-7572d268c963" providerId="ADAL" clId="{F807B2F4-F84B-4418-A95E-E901F9FA0663}" dt="2019-06-03T09:15:26.301" v="581" actId="20577"/>
          <ac:graphicFrameMkLst>
            <pc:docMk/>
            <pc:sldMk cId="2388201745" sldId="261"/>
            <ac:graphicFrameMk id="5" creationId="{3E21E7D5-F7B7-4223-A424-13FECB5AC941}"/>
          </ac:graphicFrameMkLst>
        </pc:graphicFrameChg>
      </pc:sldChg>
      <pc:sldChg chg="modSp add">
        <pc:chgData name="Nalbach Lukasz [student]" userId="c90d6c09-21cc-49bb-880b-7572d268c963" providerId="ADAL" clId="{F807B2F4-F84B-4418-A95E-E901F9FA0663}" dt="2019-06-03T10:11:08.468" v="841" actId="20577"/>
        <pc:sldMkLst>
          <pc:docMk/>
          <pc:sldMk cId="55881043" sldId="270"/>
        </pc:sldMkLst>
        <pc:spChg chg="mod">
          <ac:chgData name="Nalbach Lukasz [student]" userId="c90d6c09-21cc-49bb-880b-7572d268c963" providerId="ADAL" clId="{F807B2F4-F84B-4418-A95E-E901F9FA0663}" dt="2019-06-03T10:03:42.981" v="608" actId="20577"/>
          <ac:spMkLst>
            <pc:docMk/>
            <pc:sldMk cId="55881043" sldId="270"/>
            <ac:spMk id="2" creationId="{AFF13CB6-4DCF-4181-8808-4FC6B6FF4359}"/>
          </ac:spMkLst>
        </pc:spChg>
        <pc:spChg chg="mod">
          <ac:chgData name="Nalbach Lukasz [student]" userId="c90d6c09-21cc-49bb-880b-7572d268c963" providerId="ADAL" clId="{F807B2F4-F84B-4418-A95E-E901F9FA0663}" dt="2019-06-03T10:11:08.468" v="841" actId="20577"/>
          <ac:spMkLst>
            <pc:docMk/>
            <pc:sldMk cId="55881043" sldId="270"/>
            <ac:spMk id="3" creationId="{CD624D4A-E017-45D3-B151-1903E7743D53}"/>
          </ac:spMkLst>
        </pc:spChg>
      </pc:sldChg>
    </pc:docChg>
  </pc:docChgLst>
  <pc:docChgLst>
    <pc:chgData name="Tijl Ivens" userId="576ecd61-eec3-40c7-889b-7c8fb20a85c4" providerId="ADAL" clId="{11153DDF-7CEA-417B-9BA0-70C6C8DDF328}"/>
    <pc:docChg chg="custSel addSld modSld sldOrd">
      <pc:chgData name="Tijl Ivens" userId="576ecd61-eec3-40c7-889b-7c8fb20a85c4" providerId="ADAL" clId="{11153DDF-7CEA-417B-9BA0-70C6C8DDF328}" dt="2019-06-04T09:50:59.514" v="249" actId="1076"/>
      <pc:docMkLst>
        <pc:docMk/>
      </pc:docMkLst>
      <pc:sldChg chg="modSp">
        <pc:chgData name="Tijl Ivens" userId="576ecd61-eec3-40c7-889b-7c8fb20a85c4" providerId="ADAL" clId="{11153DDF-7CEA-417B-9BA0-70C6C8DDF328}" dt="2019-06-03T07:26:00.108" v="8" actId="20577"/>
        <pc:sldMkLst>
          <pc:docMk/>
          <pc:sldMk cId="3283195343" sldId="256"/>
        </pc:sldMkLst>
        <pc:spChg chg="mod">
          <ac:chgData name="Tijl Ivens" userId="576ecd61-eec3-40c7-889b-7c8fb20a85c4" providerId="ADAL" clId="{11153DDF-7CEA-417B-9BA0-70C6C8DDF328}" dt="2019-06-03T07:26:00.108" v="8" actId="20577"/>
          <ac:spMkLst>
            <pc:docMk/>
            <pc:sldMk cId="3283195343" sldId="256"/>
            <ac:spMk id="2" creationId="{A472639F-5F09-4049-9678-50F95E42808B}"/>
          </ac:spMkLst>
        </pc:spChg>
      </pc:sldChg>
      <pc:sldChg chg="delSp modSp add ord delCm">
        <pc:chgData name="Tijl Ivens" userId="576ecd61-eec3-40c7-889b-7c8fb20a85c4" providerId="ADAL" clId="{11153DDF-7CEA-417B-9BA0-70C6C8DDF328}" dt="2019-06-04T09:48:42.478" v="226" actId="1592"/>
        <pc:sldMkLst>
          <pc:docMk/>
          <pc:sldMk cId="2388201745" sldId="261"/>
        </pc:sldMkLst>
        <pc:spChg chg="del">
          <ac:chgData name="Tijl Ivens" userId="576ecd61-eec3-40c7-889b-7c8fb20a85c4" providerId="ADAL" clId="{11153DDF-7CEA-417B-9BA0-70C6C8DDF328}" dt="2019-06-03T20:08:12.998" v="170" actId="478"/>
          <ac:spMkLst>
            <pc:docMk/>
            <pc:sldMk cId="2388201745" sldId="261"/>
            <ac:spMk id="3" creationId="{F3C85957-2E72-46C3-8712-A90F16190328}"/>
          </ac:spMkLst>
        </pc:spChg>
        <pc:graphicFrameChg chg="mod">
          <ac:chgData name="Tijl Ivens" userId="576ecd61-eec3-40c7-889b-7c8fb20a85c4" providerId="ADAL" clId="{11153DDF-7CEA-417B-9BA0-70C6C8DDF328}" dt="2019-06-04T09:48:36.507" v="225" actId="20577"/>
          <ac:graphicFrameMkLst>
            <pc:docMk/>
            <pc:sldMk cId="2388201745" sldId="261"/>
            <ac:graphicFrameMk id="5" creationId="{3E21E7D5-F7B7-4223-A424-13FECB5AC941}"/>
          </ac:graphicFrameMkLst>
        </pc:graphicFrameChg>
      </pc:sldChg>
      <pc:sldChg chg="addSp modSp add ord">
        <pc:chgData name="Tijl Ivens" userId="576ecd61-eec3-40c7-889b-7c8fb20a85c4" providerId="ADAL" clId="{11153DDF-7CEA-417B-9BA0-70C6C8DDF328}" dt="2019-06-03T09:41:32.307" v="148" actId="1076"/>
        <pc:sldMkLst>
          <pc:docMk/>
          <pc:sldMk cId="661984601" sldId="262"/>
        </pc:sldMkLst>
        <pc:spChg chg="mod">
          <ac:chgData name="Tijl Ivens" userId="576ecd61-eec3-40c7-889b-7c8fb20a85c4" providerId="ADAL" clId="{11153DDF-7CEA-417B-9BA0-70C6C8DDF328}" dt="2019-06-03T08:38:44.023" v="28" actId="20577"/>
          <ac:spMkLst>
            <pc:docMk/>
            <pc:sldMk cId="661984601" sldId="262"/>
            <ac:spMk id="2" creationId="{85BE9901-AF8D-48A8-8228-4AE9FD7DB4EC}"/>
          </ac:spMkLst>
        </pc:spChg>
        <pc:spChg chg="mod">
          <ac:chgData name="Tijl Ivens" userId="576ecd61-eec3-40c7-889b-7c8fb20a85c4" providerId="ADAL" clId="{11153DDF-7CEA-417B-9BA0-70C6C8DDF328}" dt="2019-06-03T09:19:41.429" v="124" actId="20577"/>
          <ac:spMkLst>
            <pc:docMk/>
            <pc:sldMk cId="661984601" sldId="262"/>
            <ac:spMk id="3" creationId="{44AC0CFE-3E5E-465C-B8BA-1A5B0D87B032}"/>
          </ac:spMkLst>
        </pc:spChg>
        <pc:picChg chg="add mod">
          <ac:chgData name="Tijl Ivens" userId="576ecd61-eec3-40c7-889b-7c8fb20a85c4" providerId="ADAL" clId="{11153DDF-7CEA-417B-9BA0-70C6C8DDF328}" dt="2019-06-03T09:26:23.261" v="129" actId="1076"/>
          <ac:picMkLst>
            <pc:docMk/>
            <pc:sldMk cId="661984601" sldId="262"/>
            <ac:picMk id="4" creationId="{7DDBD693-F196-4264-A732-0C12981B029B}"/>
          </ac:picMkLst>
        </pc:picChg>
        <pc:picChg chg="add mod">
          <ac:chgData name="Tijl Ivens" userId="576ecd61-eec3-40c7-889b-7c8fb20a85c4" providerId="ADAL" clId="{11153DDF-7CEA-417B-9BA0-70C6C8DDF328}" dt="2019-06-03T09:41:32.307" v="148" actId="1076"/>
          <ac:picMkLst>
            <pc:docMk/>
            <pc:sldMk cId="661984601" sldId="262"/>
            <ac:picMk id="6" creationId="{36D0383D-9D77-4B6B-91E1-B6314CDFC56A}"/>
          </ac:picMkLst>
        </pc:picChg>
      </pc:sldChg>
      <pc:sldChg chg="modSp add">
        <pc:chgData name="Tijl Ivens" userId="576ecd61-eec3-40c7-889b-7c8fb20a85c4" providerId="ADAL" clId="{11153DDF-7CEA-417B-9BA0-70C6C8DDF328}" dt="2019-06-03T08:42:26.166" v="43" actId="20577"/>
        <pc:sldMkLst>
          <pc:docMk/>
          <pc:sldMk cId="2254878859" sldId="263"/>
        </pc:sldMkLst>
        <pc:spChg chg="mod">
          <ac:chgData name="Tijl Ivens" userId="576ecd61-eec3-40c7-889b-7c8fb20a85c4" providerId="ADAL" clId="{11153DDF-7CEA-417B-9BA0-70C6C8DDF328}" dt="2019-06-03T08:42:26.166" v="43" actId="20577"/>
          <ac:spMkLst>
            <pc:docMk/>
            <pc:sldMk cId="2254878859" sldId="263"/>
            <ac:spMk id="2" creationId="{6AFCF6BE-600F-448A-A039-DBE8CA048AE1}"/>
          </ac:spMkLst>
        </pc:spChg>
      </pc:sldChg>
      <pc:sldChg chg="addSp delSp modSp add modAnim">
        <pc:chgData name="Tijl Ivens" userId="576ecd61-eec3-40c7-889b-7c8fb20a85c4" providerId="ADAL" clId="{11153DDF-7CEA-417B-9BA0-70C6C8DDF328}" dt="2019-06-03T09:13:55.788" v="100"/>
        <pc:sldMkLst>
          <pc:docMk/>
          <pc:sldMk cId="1741717074" sldId="264"/>
        </pc:sldMkLst>
        <pc:spChg chg="mod">
          <ac:chgData name="Tijl Ivens" userId="576ecd61-eec3-40c7-889b-7c8fb20a85c4" providerId="ADAL" clId="{11153DDF-7CEA-417B-9BA0-70C6C8DDF328}" dt="2019-06-03T08:42:33.508" v="48" actId="20577"/>
          <ac:spMkLst>
            <pc:docMk/>
            <pc:sldMk cId="1741717074" sldId="264"/>
            <ac:spMk id="2" creationId="{9FBEAA4B-2B74-44DD-A578-AD1F2B922A26}"/>
          </ac:spMkLst>
        </pc:spChg>
        <pc:spChg chg="del">
          <ac:chgData name="Tijl Ivens" userId="576ecd61-eec3-40c7-889b-7c8fb20a85c4" providerId="ADAL" clId="{11153DDF-7CEA-417B-9BA0-70C6C8DDF328}" dt="2019-06-03T08:53:04.598" v="49"/>
          <ac:spMkLst>
            <pc:docMk/>
            <pc:sldMk cId="1741717074" sldId="264"/>
            <ac:spMk id="3" creationId="{5CED5DDE-1D83-4CE3-A952-665F75D126A4}"/>
          </ac:spMkLst>
        </pc:spChg>
        <pc:spChg chg="add del mod">
          <ac:chgData name="Tijl Ivens" userId="576ecd61-eec3-40c7-889b-7c8fb20a85c4" providerId="ADAL" clId="{11153DDF-7CEA-417B-9BA0-70C6C8DDF328}" dt="2019-06-03T09:12:12.977" v="87"/>
          <ac:spMkLst>
            <pc:docMk/>
            <pc:sldMk cId="1741717074" sldId="264"/>
            <ac:spMk id="9" creationId="{BADD822D-1F4B-433B-825A-B3BD49E6AE1D}"/>
          </ac:spMkLst>
        </pc:spChg>
        <pc:picChg chg="add del mod">
          <ac:chgData name="Tijl Ivens" userId="576ecd61-eec3-40c7-889b-7c8fb20a85c4" providerId="ADAL" clId="{11153DDF-7CEA-417B-9BA0-70C6C8DDF328}" dt="2019-06-03T09:05:31.063" v="64" actId="478"/>
          <ac:picMkLst>
            <pc:docMk/>
            <pc:sldMk cId="1741717074" sldId="264"/>
            <ac:picMk id="5" creationId="{C4628C01-F76A-4AA6-A37D-AC3003849F45}"/>
          </ac:picMkLst>
        </pc:picChg>
        <pc:picChg chg="add del mod">
          <ac:chgData name="Tijl Ivens" userId="576ecd61-eec3-40c7-889b-7c8fb20a85c4" providerId="ADAL" clId="{11153DDF-7CEA-417B-9BA0-70C6C8DDF328}" dt="2019-06-03T09:05:32.183" v="65" actId="478"/>
          <ac:picMkLst>
            <pc:docMk/>
            <pc:sldMk cId="1741717074" sldId="264"/>
            <ac:picMk id="7" creationId="{201E5526-D2A7-4341-8A9B-8C675A693114}"/>
          </ac:picMkLst>
        </pc:picChg>
        <pc:picChg chg="add mod">
          <ac:chgData name="Tijl Ivens" userId="576ecd61-eec3-40c7-889b-7c8fb20a85c4" providerId="ADAL" clId="{11153DDF-7CEA-417B-9BA0-70C6C8DDF328}" dt="2019-06-03T09:12:30.849" v="92" actId="1076"/>
          <ac:picMkLst>
            <pc:docMk/>
            <pc:sldMk cId="1741717074" sldId="264"/>
            <ac:picMk id="11" creationId="{6F19C820-C67C-4162-8233-40019158ED38}"/>
          </ac:picMkLst>
        </pc:picChg>
        <pc:picChg chg="add mod">
          <ac:chgData name="Tijl Ivens" userId="576ecd61-eec3-40c7-889b-7c8fb20a85c4" providerId="ADAL" clId="{11153DDF-7CEA-417B-9BA0-70C6C8DDF328}" dt="2019-06-03T09:12:55.341" v="98" actId="1076"/>
          <ac:picMkLst>
            <pc:docMk/>
            <pc:sldMk cId="1741717074" sldId="264"/>
            <ac:picMk id="13" creationId="{BA06CAE1-0310-4C38-85A5-4289BF3480E7}"/>
          </ac:picMkLst>
        </pc:picChg>
      </pc:sldChg>
      <pc:sldChg chg="addSp delSp modSp">
        <pc:chgData name="Tijl Ivens" userId="576ecd61-eec3-40c7-889b-7c8fb20a85c4" providerId="ADAL" clId="{11153DDF-7CEA-417B-9BA0-70C6C8DDF328}" dt="2019-06-03T09:50:16.126" v="168" actId="20577"/>
        <pc:sldMkLst>
          <pc:docMk/>
          <pc:sldMk cId="1662937085" sldId="265"/>
        </pc:sldMkLst>
        <pc:spChg chg="mod">
          <ac:chgData name="Tijl Ivens" userId="576ecd61-eec3-40c7-889b-7c8fb20a85c4" providerId="ADAL" clId="{11153DDF-7CEA-417B-9BA0-70C6C8DDF328}" dt="2019-06-03T09:50:16.126" v="168" actId="20577"/>
          <ac:spMkLst>
            <pc:docMk/>
            <pc:sldMk cId="1662937085" sldId="265"/>
            <ac:spMk id="2" creationId="{82904E89-1CCE-40F6-8739-3094AA694717}"/>
          </ac:spMkLst>
        </pc:spChg>
        <pc:spChg chg="del">
          <ac:chgData name="Tijl Ivens" userId="576ecd61-eec3-40c7-889b-7c8fb20a85c4" providerId="ADAL" clId="{11153DDF-7CEA-417B-9BA0-70C6C8DDF328}" dt="2019-06-03T09:49:52.196" v="149"/>
          <ac:spMkLst>
            <pc:docMk/>
            <pc:sldMk cId="1662937085" sldId="265"/>
            <ac:spMk id="3" creationId="{D5AE4D64-ADBA-4DFF-A4B4-C03DAEA5E0CE}"/>
          </ac:spMkLst>
        </pc:spChg>
        <pc:picChg chg="add mod">
          <ac:chgData name="Tijl Ivens" userId="576ecd61-eec3-40c7-889b-7c8fb20a85c4" providerId="ADAL" clId="{11153DDF-7CEA-417B-9BA0-70C6C8DDF328}" dt="2019-06-03T09:50:04.360" v="154" actId="1076"/>
          <ac:picMkLst>
            <pc:docMk/>
            <pc:sldMk cId="1662937085" sldId="265"/>
            <ac:picMk id="5" creationId="{5BC647FC-3F1A-4C60-85B3-26449654E2F9}"/>
          </ac:picMkLst>
        </pc:picChg>
      </pc:sldChg>
      <pc:sldChg chg="addSp delSp modSp add">
        <pc:chgData name="Tijl Ivens" userId="576ecd61-eec3-40c7-889b-7c8fb20a85c4" providerId="ADAL" clId="{11153DDF-7CEA-417B-9BA0-70C6C8DDF328}" dt="2019-06-03T09:06:16.774" v="86" actId="1076"/>
        <pc:sldMkLst>
          <pc:docMk/>
          <pc:sldMk cId="2413506354" sldId="266"/>
        </pc:sldMkLst>
        <pc:spChg chg="mod">
          <ac:chgData name="Tijl Ivens" userId="576ecd61-eec3-40c7-889b-7c8fb20a85c4" providerId="ADAL" clId="{11153DDF-7CEA-417B-9BA0-70C6C8DDF328}" dt="2019-06-03T09:05:58.781" v="80" actId="20577"/>
          <ac:spMkLst>
            <pc:docMk/>
            <pc:sldMk cId="2413506354" sldId="266"/>
            <ac:spMk id="2" creationId="{89DC23B7-BAEF-449A-AF69-2B297AFAEB0C}"/>
          </ac:spMkLst>
        </pc:spChg>
        <pc:spChg chg="del">
          <ac:chgData name="Tijl Ivens" userId="576ecd61-eec3-40c7-889b-7c8fb20a85c4" providerId="ADAL" clId="{11153DDF-7CEA-417B-9BA0-70C6C8DDF328}" dt="2019-06-03T09:06:10.688" v="81"/>
          <ac:spMkLst>
            <pc:docMk/>
            <pc:sldMk cId="2413506354" sldId="266"/>
            <ac:spMk id="3" creationId="{D4FAB480-F2D6-42D6-9DB8-E5BC81F01242}"/>
          </ac:spMkLst>
        </pc:spChg>
        <pc:picChg chg="add mod">
          <ac:chgData name="Tijl Ivens" userId="576ecd61-eec3-40c7-889b-7c8fb20a85c4" providerId="ADAL" clId="{11153DDF-7CEA-417B-9BA0-70C6C8DDF328}" dt="2019-06-03T09:06:16.774" v="86" actId="1076"/>
          <ac:picMkLst>
            <pc:docMk/>
            <pc:sldMk cId="2413506354" sldId="266"/>
            <ac:picMk id="5" creationId="{FC87902C-07FF-49B4-8118-5CDB758F2340}"/>
          </ac:picMkLst>
        </pc:picChg>
      </pc:sldChg>
      <pc:sldChg chg="delSp modSp">
        <pc:chgData name="Tijl Ivens" userId="576ecd61-eec3-40c7-889b-7c8fb20a85c4" providerId="ADAL" clId="{11153DDF-7CEA-417B-9BA0-70C6C8DDF328}" dt="2019-06-03T09:31:04.369" v="144" actId="1076"/>
        <pc:sldMkLst>
          <pc:docMk/>
          <pc:sldMk cId="4149561550" sldId="267"/>
        </pc:sldMkLst>
        <pc:spChg chg="mod">
          <ac:chgData name="Tijl Ivens" userId="576ecd61-eec3-40c7-889b-7c8fb20a85c4" providerId="ADAL" clId="{11153DDF-7CEA-417B-9BA0-70C6C8DDF328}" dt="2019-06-03T09:30:58.551" v="140" actId="1076"/>
          <ac:spMkLst>
            <pc:docMk/>
            <pc:sldMk cId="4149561550" sldId="267"/>
            <ac:spMk id="3" creationId="{83016E28-7731-4D55-8B1A-2C1B8A5D7A9E}"/>
          </ac:spMkLst>
        </pc:spChg>
        <pc:picChg chg="mod">
          <ac:chgData name="Tijl Ivens" userId="576ecd61-eec3-40c7-889b-7c8fb20a85c4" providerId="ADAL" clId="{11153DDF-7CEA-417B-9BA0-70C6C8DDF328}" dt="2019-06-03T09:31:03.690" v="143" actId="1076"/>
          <ac:picMkLst>
            <pc:docMk/>
            <pc:sldMk cId="4149561550" sldId="267"/>
            <ac:picMk id="9" creationId="{8C0EC227-8F96-0043-8B2B-26648408DB37}"/>
          </ac:picMkLst>
        </pc:picChg>
        <pc:picChg chg="mod">
          <ac:chgData name="Tijl Ivens" userId="576ecd61-eec3-40c7-889b-7c8fb20a85c4" providerId="ADAL" clId="{11153DDF-7CEA-417B-9BA0-70C6C8DDF328}" dt="2019-06-03T09:31:04.369" v="144" actId="1076"/>
          <ac:picMkLst>
            <pc:docMk/>
            <pc:sldMk cId="4149561550" sldId="267"/>
            <ac:picMk id="11" creationId="{6F53190D-9267-F24A-A7F7-DBBE3AB551B9}"/>
          </ac:picMkLst>
        </pc:picChg>
        <pc:picChg chg="del mod">
          <ac:chgData name="Tijl Ivens" userId="576ecd61-eec3-40c7-889b-7c8fb20a85c4" providerId="ADAL" clId="{11153DDF-7CEA-417B-9BA0-70C6C8DDF328}" dt="2019-06-03T09:30:35.167" v="139" actId="478"/>
          <ac:picMkLst>
            <pc:docMk/>
            <pc:sldMk cId="4149561550" sldId="267"/>
            <ac:picMk id="14" creationId="{EE0E0979-4AD0-8F44-9192-E4A621CF29DA}"/>
          </ac:picMkLst>
        </pc:picChg>
      </pc:sldChg>
      <pc:sldChg chg="addSp delSp modSp add">
        <pc:chgData name="Tijl Ivens" userId="576ecd61-eec3-40c7-889b-7c8fb20a85c4" providerId="ADAL" clId="{11153DDF-7CEA-417B-9BA0-70C6C8DDF328}" dt="2019-06-03T20:12:53.154" v="206" actId="1076"/>
        <pc:sldMkLst>
          <pc:docMk/>
          <pc:sldMk cId="61085070" sldId="271"/>
        </pc:sldMkLst>
        <pc:spChg chg="mod">
          <ac:chgData name="Tijl Ivens" userId="576ecd61-eec3-40c7-889b-7c8fb20a85c4" providerId="ADAL" clId="{11153DDF-7CEA-417B-9BA0-70C6C8DDF328}" dt="2019-06-03T20:10:37.366" v="187" actId="20577"/>
          <ac:spMkLst>
            <pc:docMk/>
            <pc:sldMk cId="61085070" sldId="271"/>
            <ac:spMk id="2" creationId="{EFB3B5A7-E555-4C7B-8FF6-C9AB48E9C118}"/>
          </ac:spMkLst>
        </pc:spChg>
        <pc:spChg chg="del">
          <ac:chgData name="Tijl Ivens" userId="576ecd61-eec3-40c7-889b-7c8fb20a85c4" providerId="ADAL" clId="{11153DDF-7CEA-417B-9BA0-70C6C8DDF328}" dt="2019-06-03T20:10:41.086" v="188" actId="478"/>
          <ac:spMkLst>
            <pc:docMk/>
            <pc:sldMk cId="61085070" sldId="271"/>
            <ac:spMk id="3" creationId="{2286C07F-4A8B-4386-AE7D-B24FD7810D7D}"/>
          </ac:spMkLst>
        </pc:spChg>
        <pc:picChg chg="add del mod">
          <ac:chgData name="Tijl Ivens" userId="576ecd61-eec3-40c7-889b-7c8fb20a85c4" providerId="ADAL" clId="{11153DDF-7CEA-417B-9BA0-70C6C8DDF328}" dt="2019-06-03T20:12:03.451" v="203" actId="478"/>
          <ac:picMkLst>
            <pc:docMk/>
            <pc:sldMk cId="61085070" sldId="271"/>
            <ac:picMk id="5" creationId="{8E1A8B33-F446-4357-A22E-5B42AC4E81B7}"/>
          </ac:picMkLst>
        </pc:picChg>
        <pc:picChg chg="add mod">
          <ac:chgData name="Tijl Ivens" userId="576ecd61-eec3-40c7-889b-7c8fb20a85c4" providerId="ADAL" clId="{11153DDF-7CEA-417B-9BA0-70C6C8DDF328}" dt="2019-06-03T20:12:53.154" v="206" actId="1076"/>
          <ac:picMkLst>
            <pc:docMk/>
            <pc:sldMk cId="61085070" sldId="271"/>
            <ac:picMk id="7" creationId="{6FA9E42C-F308-47EC-84F9-0E5CB9C9D312}"/>
          </ac:picMkLst>
        </pc:picChg>
      </pc:sldChg>
      <pc:sldChg chg="addSp delSp modSp add">
        <pc:chgData name="Tijl Ivens" userId="576ecd61-eec3-40c7-889b-7c8fb20a85c4" providerId="ADAL" clId="{11153DDF-7CEA-417B-9BA0-70C6C8DDF328}" dt="2019-06-04T09:50:59.514" v="249" actId="1076"/>
        <pc:sldMkLst>
          <pc:docMk/>
          <pc:sldMk cId="4281474946" sldId="272"/>
        </pc:sldMkLst>
        <pc:spChg chg="mod">
          <ac:chgData name="Tijl Ivens" userId="576ecd61-eec3-40c7-889b-7c8fb20a85c4" providerId="ADAL" clId="{11153DDF-7CEA-417B-9BA0-70C6C8DDF328}" dt="2019-06-04T09:50:17.712" v="243" actId="20577"/>
          <ac:spMkLst>
            <pc:docMk/>
            <pc:sldMk cId="4281474946" sldId="272"/>
            <ac:spMk id="2" creationId="{52BFAFF2-2BD3-4180-AEB1-2C5ADEDDCA2B}"/>
          </ac:spMkLst>
        </pc:spChg>
        <pc:spChg chg="del">
          <ac:chgData name="Tijl Ivens" userId="576ecd61-eec3-40c7-889b-7c8fb20a85c4" providerId="ADAL" clId="{11153DDF-7CEA-417B-9BA0-70C6C8DDF328}" dt="2019-06-04T09:50:28.308" v="244"/>
          <ac:spMkLst>
            <pc:docMk/>
            <pc:sldMk cId="4281474946" sldId="272"/>
            <ac:spMk id="3" creationId="{83620C17-E8A2-4037-8A3D-1A87993C6D0D}"/>
          </ac:spMkLst>
        </pc:spChg>
        <pc:picChg chg="add mod">
          <ac:chgData name="Tijl Ivens" userId="576ecd61-eec3-40c7-889b-7c8fb20a85c4" providerId="ADAL" clId="{11153DDF-7CEA-417B-9BA0-70C6C8DDF328}" dt="2019-06-04T09:50:59.514" v="249" actId="1076"/>
          <ac:picMkLst>
            <pc:docMk/>
            <pc:sldMk cId="4281474946" sldId="272"/>
            <ac:picMk id="5" creationId="{30541824-55EE-47EE-95E9-F97E0427C9B8}"/>
          </ac:picMkLst>
        </pc:picChg>
      </pc:sldChg>
    </pc:docChg>
  </pc:docChgLst>
  <pc:docChgLst>
    <pc:chgData name="Bijl Mike [student]" userId="S::s095897@ap.be::9c3e6175-17ae-4c3d-b735-2da8e1ff2fd2" providerId="AD" clId="Web-{C575E6EE-293A-8CFE-C8B2-3F61E34CE866}"/>
    <pc:docChg chg="addSld delSld modSld">
      <pc:chgData name="Bijl Mike [student]" userId="S::s095897@ap.be::9c3e6175-17ae-4c3d-b735-2da8e1ff2fd2" providerId="AD" clId="Web-{C575E6EE-293A-8CFE-C8B2-3F61E34CE866}" dt="2019-06-03T09:14:53.942" v="162" actId="20577"/>
      <pc:docMkLst>
        <pc:docMk/>
      </pc:docMkLst>
      <pc:sldChg chg="del">
        <pc:chgData name="Bijl Mike [student]" userId="S::s095897@ap.be::9c3e6175-17ae-4c3d-b735-2da8e1ff2fd2" providerId="AD" clId="Web-{C575E6EE-293A-8CFE-C8B2-3F61E34CE866}" dt="2019-06-03T09:12:55.847" v="1"/>
        <pc:sldMkLst>
          <pc:docMk/>
          <pc:sldMk cId="2254878859" sldId="263"/>
        </pc:sldMkLst>
      </pc:sldChg>
      <pc:sldChg chg="new">
        <pc:chgData name="Bijl Mike [student]" userId="S::s095897@ap.be::9c3e6175-17ae-4c3d-b735-2da8e1ff2fd2" providerId="AD" clId="Web-{C575E6EE-293A-8CFE-C8B2-3F61E34CE866}" dt="2019-06-03T09:01:50.078" v="0"/>
        <pc:sldMkLst>
          <pc:docMk/>
          <pc:sldMk cId="1662937085" sldId="265"/>
        </pc:sldMkLst>
      </pc:sldChg>
      <pc:sldChg chg="modSp new">
        <pc:chgData name="Bijl Mike [student]" userId="S::s095897@ap.be::9c3e6175-17ae-4c3d-b735-2da8e1ff2fd2" providerId="AD" clId="Web-{C575E6EE-293A-8CFE-C8B2-3F61E34CE866}" dt="2019-06-03T09:14:53.942" v="161" actId="20577"/>
        <pc:sldMkLst>
          <pc:docMk/>
          <pc:sldMk cId="4149561550" sldId="267"/>
        </pc:sldMkLst>
        <pc:spChg chg="mod">
          <ac:chgData name="Bijl Mike [student]" userId="S::s095897@ap.be::9c3e6175-17ae-4c3d-b735-2da8e1ff2fd2" providerId="AD" clId="Web-{C575E6EE-293A-8CFE-C8B2-3F61E34CE866}" dt="2019-06-03T09:13:27.816" v="17" actId="20577"/>
          <ac:spMkLst>
            <pc:docMk/>
            <pc:sldMk cId="4149561550" sldId="267"/>
            <ac:spMk id="2" creationId="{020E14B1-0F70-4041-87DC-B120E8A9E6F7}"/>
          </ac:spMkLst>
        </pc:spChg>
        <pc:spChg chg="mod">
          <ac:chgData name="Bijl Mike [student]" userId="S::s095897@ap.be::9c3e6175-17ae-4c3d-b735-2da8e1ff2fd2" providerId="AD" clId="Web-{C575E6EE-293A-8CFE-C8B2-3F61E34CE866}" dt="2019-06-03T09:13:34.676" v="40" actId="20577"/>
          <ac:spMkLst>
            <pc:docMk/>
            <pc:sldMk cId="4149561550" sldId="267"/>
            <ac:spMk id="3" creationId="{83016E28-7731-4D55-8B1A-2C1B8A5D7A9E}"/>
          </ac:spMkLst>
        </pc:spChg>
        <pc:spChg chg="mod">
          <ac:chgData name="Bijl Mike [student]" userId="S::s095897@ap.be::9c3e6175-17ae-4c3d-b735-2da8e1ff2fd2" providerId="AD" clId="Web-{C575E6EE-293A-8CFE-C8B2-3F61E34CE866}" dt="2019-06-03T09:14:20.488" v="107" actId="20577"/>
          <ac:spMkLst>
            <pc:docMk/>
            <pc:sldMk cId="4149561550" sldId="267"/>
            <ac:spMk id="4" creationId="{B2C53630-F344-4A50-AE81-D8FCCB88474C}"/>
          </ac:spMkLst>
        </pc:spChg>
        <pc:spChg chg="mod">
          <ac:chgData name="Bijl Mike [student]" userId="S::s095897@ap.be::9c3e6175-17ae-4c3d-b735-2da8e1ff2fd2" providerId="AD" clId="Web-{C575E6EE-293A-8CFE-C8B2-3F61E34CE866}" dt="2019-06-03T09:13:49.191" v="59" actId="20577"/>
          <ac:spMkLst>
            <pc:docMk/>
            <pc:sldMk cId="4149561550" sldId="267"/>
            <ac:spMk id="5" creationId="{A6F84A81-6970-4F94-ACE9-D218569F5E40}"/>
          </ac:spMkLst>
        </pc:spChg>
        <pc:spChg chg="mod">
          <ac:chgData name="Bijl Mike [student]" userId="S::s095897@ap.be::9c3e6175-17ae-4c3d-b735-2da8e1ff2fd2" providerId="AD" clId="Web-{C575E6EE-293A-8CFE-C8B2-3F61E34CE866}" dt="2019-06-03T09:14:53.942" v="161" actId="20577"/>
          <ac:spMkLst>
            <pc:docMk/>
            <pc:sldMk cId="4149561550" sldId="267"/>
            <ac:spMk id="6" creationId="{0AACEFCD-C5C7-47FD-9EF5-5E665D4F072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224D94-F62A-41EA-8576-46D5CA3C60CF}" type="doc">
      <dgm:prSet loTypeId="urn:microsoft.com/office/officeart/2005/8/layout/chevron1" loCatId="process" qsTypeId="urn:microsoft.com/office/officeart/2005/8/quickstyle/simple4" qsCatId="simple" csTypeId="urn:microsoft.com/office/officeart/2005/8/colors/accent1_5" csCatId="accent1" phldr="1"/>
      <dgm:spPr/>
    </dgm:pt>
    <dgm:pt modelId="{5913C2EA-EC47-4BA6-978E-957F3FD46BE6}">
      <dgm:prSet phldrT="[Text]"/>
      <dgm:spPr/>
      <dgm:t>
        <a:bodyPr/>
        <a:lstStyle/>
        <a:p>
          <a:r>
            <a:rPr lang="en-US" b="0"/>
            <a:t>Januari</a:t>
          </a:r>
        </a:p>
      </dgm:t>
    </dgm:pt>
    <dgm:pt modelId="{6D1D58BD-72C0-4FD8-A972-776372E0284C}" type="parTrans" cxnId="{892B03D6-91A5-4FAA-9598-1C92941BBAC3}">
      <dgm:prSet/>
      <dgm:spPr/>
      <dgm:t>
        <a:bodyPr/>
        <a:lstStyle/>
        <a:p>
          <a:endParaRPr lang="en-US" b="0"/>
        </a:p>
      </dgm:t>
    </dgm:pt>
    <dgm:pt modelId="{6193B906-F4AD-4581-8E9E-50C17389C3BF}" type="sibTrans" cxnId="{892B03D6-91A5-4FAA-9598-1C92941BBAC3}">
      <dgm:prSet/>
      <dgm:spPr/>
      <dgm:t>
        <a:bodyPr/>
        <a:lstStyle/>
        <a:p>
          <a:endParaRPr lang="en-US" b="0"/>
        </a:p>
      </dgm:t>
    </dgm:pt>
    <dgm:pt modelId="{72F17CAC-1C7F-4930-9E19-1F3BF59FE5C4}">
      <dgm:prSet phldrT="[Text]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en-US" b="0">
              <a:latin typeface="Calibri"/>
              <a:ea typeface="+mn-ea"/>
              <a:cs typeface="+mn-cs"/>
            </a:rPr>
            <a:t>Februari</a:t>
          </a:r>
        </a:p>
      </dgm:t>
    </dgm:pt>
    <dgm:pt modelId="{8976591B-717E-41D3-AD4A-CFC1355538E0}" type="parTrans" cxnId="{FD9F1F95-3735-4AE4-A21B-787F6F65B5C3}">
      <dgm:prSet/>
      <dgm:spPr/>
      <dgm:t>
        <a:bodyPr/>
        <a:lstStyle/>
        <a:p>
          <a:endParaRPr lang="en-US" b="0"/>
        </a:p>
      </dgm:t>
    </dgm:pt>
    <dgm:pt modelId="{AD059E78-65D4-4D65-9648-8FB948D5E406}" type="sibTrans" cxnId="{FD9F1F95-3735-4AE4-A21B-787F6F65B5C3}">
      <dgm:prSet/>
      <dgm:spPr/>
      <dgm:t>
        <a:bodyPr/>
        <a:lstStyle/>
        <a:p>
          <a:endParaRPr lang="en-US" b="0"/>
        </a:p>
      </dgm:t>
    </dgm:pt>
    <dgm:pt modelId="{ED25980A-D664-4CB4-97D8-81EC0E7A2D6A}">
      <dgm:prSet phldrT="[Text]"/>
      <dgm:spPr>
        <a:xfrm rot="17700000">
          <a:off x="3616014" y="2802844"/>
          <a:ext cx="884708" cy="426573"/>
        </a:xfrm>
      </dgm:spPr>
      <dgm:t>
        <a:bodyPr/>
        <a:lstStyle/>
        <a:p>
          <a:r>
            <a:rPr lang="en-US" b="0" dirty="0">
              <a:latin typeface="Calibri"/>
              <a:ea typeface="+mn-ea"/>
              <a:cs typeface="+mn-cs"/>
            </a:rPr>
            <a:t>Assembly Hardware</a:t>
          </a:r>
        </a:p>
      </dgm:t>
    </dgm:pt>
    <dgm:pt modelId="{0D3CAAC4-026C-40F3-9DB2-52D2641F7592}" type="parTrans" cxnId="{FD88A0BF-EDF0-4233-B8A2-F94E6F9996D0}">
      <dgm:prSet/>
      <dgm:spPr/>
      <dgm:t>
        <a:bodyPr/>
        <a:lstStyle/>
        <a:p>
          <a:endParaRPr lang="en-US" b="0"/>
        </a:p>
      </dgm:t>
    </dgm:pt>
    <dgm:pt modelId="{75492DCF-8AC0-4436-A87A-01826F0A9347}" type="sibTrans" cxnId="{FD88A0BF-EDF0-4233-B8A2-F94E6F9996D0}">
      <dgm:prSet/>
      <dgm:spPr/>
      <dgm:t>
        <a:bodyPr/>
        <a:lstStyle/>
        <a:p>
          <a:endParaRPr lang="en-US" b="0"/>
        </a:p>
      </dgm:t>
    </dgm:pt>
    <dgm:pt modelId="{191569A1-5993-40FD-A9E6-7FA3E3FA9ECD}">
      <dgm:prSet phldrT="[Text]"/>
      <dgm:spPr>
        <a:xfrm rot="17700000">
          <a:off x="3616014" y="2802844"/>
          <a:ext cx="884708" cy="426573"/>
        </a:xfrm>
      </dgm:spPr>
      <dgm:t>
        <a:bodyPr/>
        <a:lstStyle/>
        <a:p>
          <a:r>
            <a:rPr lang="nl-BE" b="0" noProof="0">
              <a:latin typeface="Calibri"/>
              <a:ea typeface="+mn-ea"/>
              <a:cs typeface="+mn-cs"/>
            </a:rPr>
            <a:t>Afscheid</a:t>
          </a:r>
          <a:r>
            <a:rPr lang="en-US" b="0">
              <a:latin typeface="Calibri"/>
              <a:ea typeface="+mn-ea"/>
              <a:cs typeface="+mn-cs"/>
            </a:rPr>
            <a:t> team lid</a:t>
          </a:r>
        </a:p>
      </dgm:t>
    </dgm:pt>
    <dgm:pt modelId="{64B93445-6513-4577-BCB0-AFC2937A8990}" type="parTrans" cxnId="{24F833AB-F08B-4678-8277-5FDA48C4F2FF}">
      <dgm:prSet/>
      <dgm:spPr/>
      <dgm:t>
        <a:bodyPr/>
        <a:lstStyle/>
        <a:p>
          <a:endParaRPr lang="en-US" b="0"/>
        </a:p>
      </dgm:t>
    </dgm:pt>
    <dgm:pt modelId="{09411D0E-2C2F-4395-9833-ABA7938BF164}" type="sibTrans" cxnId="{24F833AB-F08B-4678-8277-5FDA48C4F2FF}">
      <dgm:prSet/>
      <dgm:spPr/>
      <dgm:t>
        <a:bodyPr/>
        <a:lstStyle/>
        <a:p>
          <a:endParaRPr lang="en-US" b="0"/>
        </a:p>
      </dgm:t>
    </dgm:pt>
    <dgm:pt modelId="{4D557B28-3CA3-411E-B702-8EF91D9CC55A}">
      <dgm:prSet phldrT="[Text]"/>
      <dgm:spPr>
        <a:xfrm rot="17700000">
          <a:off x="5478661" y="2802844"/>
          <a:ext cx="884708" cy="426573"/>
        </a:xfrm>
      </dgm:spPr>
      <dgm:t>
        <a:bodyPr/>
        <a:lstStyle/>
        <a:p>
          <a:r>
            <a:rPr lang="en-US" b="0">
              <a:latin typeface="Calibri"/>
              <a:ea typeface="+mn-ea"/>
              <a:cs typeface="+mn-cs"/>
            </a:rPr>
            <a:t>April</a:t>
          </a:r>
        </a:p>
      </dgm:t>
    </dgm:pt>
    <dgm:pt modelId="{230CE915-7083-4239-8702-4E2C31C2A252}" type="parTrans" cxnId="{F18A028E-FBA2-43ED-B58E-699453F21387}">
      <dgm:prSet/>
      <dgm:spPr/>
      <dgm:t>
        <a:bodyPr/>
        <a:lstStyle/>
        <a:p>
          <a:endParaRPr lang="en-US" b="0"/>
        </a:p>
      </dgm:t>
    </dgm:pt>
    <dgm:pt modelId="{290CA341-2492-4011-818C-CC551A668D5F}" type="sibTrans" cxnId="{F18A028E-FBA2-43ED-B58E-699453F21387}">
      <dgm:prSet/>
      <dgm:spPr/>
      <dgm:t>
        <a:bodyPr/>
        <a:lstStyle/>
        <a:p>
          <a:endParaRPr lang="en-US" b="0"/>
        </a:p>
      </dgm:t>
    </dgm:pt>
    <dgm:pt modelId="{446F5F61-7D7B-44A6-9FE1-1EC88BBA857C}">
      <dgm:prSet phldrT="[Text]"/>
      <dgm:spPr>
        <a:xfrm rot="17700000">
          <a:off x="5478661" y="2802844"/>
          <a:ext cx="884708" cy="426573"/>
        </a:xfrm>
      </dgm:spPr>
      <dgm:t>
        <a:bodyPr/>
        <a:lstStyle/>
        <a:p>
          <a:r>
            <a:rPr lang="en-US" b="0">
              <a:latin typeface="Calibri"/>
              <a:ea typeface="+mn-ea"/>
              <a:cs typeface="+mn-cs"/>
            </a:rPr>
            <a:t>Assembly Hardware</a:t>
          </a:r>
        </a:p>
      </dgm:t>
    </dgm:pt>
    <dgm:pt modelId="{F298ADFF-8957-43B8-B1FA-E8941EC002BB}" type="parTrans" cxnId="{A5A859B5-5A78-4807-8DCA-90979738938A}">
      <dgm:prSet/>
      <dgm:spPr/>
      <dgm:t>
        <a:bodyPr/>
        <a:lstStyle/>
        <a:p>
          <a:endParaRPr lang="en-US" b="0"/>
        </a:p>
      </dgm:t>
    </dgm:pt>
    <dgm:pt modelId="{B374784E-3E39-4DE0-A9F6-6D16EE38834D}" type="sibTrans" cxnId="{A5A859B5-5A78-4807-8DCA-90979738938A}">
      <dgm:prSet/>
      <dgm:spPr/>
      <dgm:t>
        <a:bodyPr/>
        <a:lstStyle/>
        <a:p>
          <a:endParaRPr lang="en-US" b="0"/>
        </a:p>
      </dgm:t>
    </dgm:pt>
    <dgm:pt modelId="{0616B34A-C65E-4028-BD54-33C9E29DF821}">
      <dgm:prSet phldrT="[Text]"/>
      <dgm:spPr>
        <a:xfrm rot="17700000">
          <a:off x="6763335" y="1339948"/>
          <a:ext cx="1022729" cy="492876"/>
        </a:xfrm>
      </dgm:spPr>
      <dgm:t>
        <a:bodyPr/>
        <a:lstStyle/>
        <a:p>
          <a:r>
            <a:rPr lang="en-US" b="0">
              <a:latin typeface="Calibri"/>
              <a:ea typeface="+mn-ea"/>
              <a:cs typeface="+mn-cs"/>
            </a:rPr>
            <a:t>Mei</a:t>
          </a:r>
        </a:p>
      </dgm:t>
    </dgm:pt>
    <dgm:pt modelId="{F8F7CD8B-B5B7-4DE0-8DEB-562A19317CF4}" type="parTrans" cxnId="{B62DC789-1704-4AA5-8521-36F098E8F1D7}">
      <dgm:prSet/>
      <dgm:spPr/>
      <dgm:t>
        <a:bodyPr/>
        <a:lstStyle/>
        <a:p>
          <a:endParaRPr lang="en-US" b="0"/>
        </a:p>
      </dgm:t>
    </dgm:pt>
    <dgm:pt modelId="{2F6EBA4E-8CBE-4FF4-A9F1-D1B3FD1E4634}" type="sibTrans" cxnId="{B62DC789-1704-4AA5-8521-36F098E8F1D7}">
      <dgm:prSet/>
      <dgm:spPr/>
      <dgm:t>
        <a:bodyPr/>
        <a:lstStyle/>
        <a:p>
          <a:endParaRPr lang="en-US" b="0"/>
        </a:p>
      </dgm:t>
    </dgm:pt>
    <dgm:pt modelId="{DC728E32-19DA-49E7-8AED-BB7BECF753E9}">
      <dgm:prSet phldrT="[Text]"/>
      <dgm:spPr>
        <a:xfrm rot="17700000">
          <a:off x="6852361" y="2802844"/>
          <a:ext cx="884708" cy="426573"/>
        </a:xfrm>
      </dgm:spPr>
      <dgm:t>
        <a:bodyPr/>
        <a:lstStyle/>
        <a:p>
          <a:r>
            <a:rPr lang="en-US" b="0">
              <a:latin typeface="Calibri"/>
              <a:ea typeface="+mn-ea"/>
              <a:cs typeface="+mn-cs"/>
            </a:rPr>
            <a:t>Presentatie</a:t>
          </a:r>
        </a:p>
      </dgm:t>
    </dgm:pt>
    <dgm:pt modelId="{FB7FBFFB-CB93-4AA0-832E-5B598B7BB8C9}" type="parTrans" cxnId="{00369DB2-B4A6-431B-A2F3-4BC06F0C16C4}">
      <dgm:prSet/>
      <dgm:spPr/>
      <dgm:t>
        <a:bodyPr/>
        <a:lstStyle/>
        <a:p>
          <a:endParaRPr lang="en-US" b="0"/>
        </a:p>
      </dgm:t>
    </dgm:pt>
    <dgm:pt modelId="{A68CB43A-B93D-4661-9A32-3F5A5E6FC959}" type="sibTrans" cxnId="{00369DB2-B4A6-431B-A2F3-4BC06F0C16C4}">
      <dgm:prSet/>
      <dgm:spPr/>
      <dgm:t>
        <a:bodyPr/>
        <a:lstStyle/>
        <a:p>
          <a:endParaRPr lang="en-US" b="0"/>
        </a:p>
      </dgm:t>
    </dgm:pt>
    <dgm:pt modelId="{006E2FF4-3EF7-493B-9598-15FE9A6DDDE3}">
      <dgm:prSet phldrT="[Text]"/>
      <dgm:spPr>
        <a:xfrm rot="17700000">
          <a:off x="3526988" y="1339948"/>
          <a:ext cx="1022729" cy="492876"/>
        </a:xfrm>
      </dgm:spPr>
      <dgm:t>
        <a:bodyPr/>
        <a:lstStyle/>
        <a:p>
          <a:r>
            <a:rPr lang="en-US" b="0">
              <a:latin typeface="Calibri"/>
              <a:ea typeface="+mn-ea"/>
              <a:cs typeface="+mn-cs"/>
            </a:rPr>
            <a:t>Maart	</a:t>
          </a:r>
        </a:p>
      </dgm:t>
    </dgm:pt>
    <dgm:pt modelId="{85E1301E-7C4E-4A27-A37A-0226E80CF09E}" type="sibTrans" cxnId="{7F264E76-29EE-443A-A133-F3EC203F8320}">
      <dgm:prSet/>
      <dgm:spPr/>
      <dgm:t>
        <a:bodyPr/>
        <a:lstStyle/>
        <a:p>
          <a:endParaRPr lang="en-US" b="0"/>
        </a:p>
      </dgm:t>
    </dgm:pt>
    <dgm:pt modelId="{F940CEB0-E33F-4845-B79A-CA302F2D071E}" type="parTrans" cxnId="{7F264E76-29EE-443A-A133-F3EC203F8320}">
      <dgm:prSet/>
      <dgm:spPr/>
      <dgm:t>
        <a:bodyPr/>
        <a:lstStyle/>
        <a:p>
          <a:endParaRPr lang="en-US" b="0"/>
        </a:p>
      </dgm:t>
    </dgm:pt>
    <dgm:pt modelId="{79E29555-A941-4DEB-8F9E-565BB46459BB}">
      <dgm:prSet phldrT="[Text]"/>
      <dgm:spPr>
        <a:xfrm rot="17700000">
          <a:off x="6763335" y="1339948"/>
          <a:ext cx="1022729" cy="492876"/>
        </a:xfrm>
      </dgm:spPr>
      <dgm:t>
        <a:bodyPr/>
        <a:lstStyle/>
        <a:p>
          <a:r>
            <a:rPr lang="en-US" b="0">
              <a:latin typeface="Calibri"/>
              <a:ea typeface="+mn-ea"/>
              <a:cs typeface="+mn-cs"/>
            </a:rPr>
            <a:t>Juni</a:t>
          </a:r>
        </a:p>
      </dgm:t>
    </dgm:pt>
    <dgm:pt modelId="{A727821D-05D3-42EE-BFA3-76CCDD463D3F}" type="parTrans" cxnId="{CAB346C9-3DCD-40FB-9218-5614E482110A}">
      <dgm:prSet/>
      <dgm:spPr/>
      <dgm:t>
        <a:bodyPr/>
        <a:lstStyle/>
        <a:p>
          <a:endParaRPr lang="nl-BE" b="0"/>
        </a:p>
      </dgm:t>
    </dgm:pt>
    <dgm:pt modelId="{465E4C3A-94B4-4B11-9EFB-61FCC37E0F90}" type="sibTrans" cxnId="{CAB346C9-3DCD-40FB-9218-5614E482110A}">
      <dgm:prSet/>
      <dgm:spPr/>
      <dgm:t>
        <a:bodyPr/>
        <a:lstStyle/>
        <a:p>
          <a:endParaRPr lang="nl-BE" b="0"/>
        </a:p>
      </dgm:t>
    </dgm:pt>
    <dgm:pt modelId="{9F261794-9C5A-4BA0-AE7E-73F2CDD829D8}">
      <dgm:prSet phldrT="[Text]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en-US" b="0" dirty="0">
              <a:latin typeface="Calibri"/>
              <a:ea typeface="+mn-ea"/>
              <a:cs typeface="+mn-cs"/>
            </a:rPr>
            <a:t>Assembly track</a:t>
          </a:r>
        </a:p>
      </dgm:t>
    </dgm:pt>
    <dgm:pt modelId="{8D79F43A-32D9-4FF5-8A0C-EF31AB91BB50}" type="parTrans" cxnId="{87E26596-1197-4316-9B14-941336538535}">
      <dgm:prSet/>
      <dgm:spPr/>
      <dgm:t>
        <a:bodyPr/>
        <a:lstStyle/>
        <a:p>
          <a:endParaRPr lang="nl-BE" b="0"/>
        </a:p>
      </dgm:t>
    </dgm:pt>
    <dgm:pt modelId="{990EF835-1427-41A4-A544-E83C652AD3EC}" type="sibTrans" cxnId="{87E26596-1197-4316-9B14-941336538535}">
      <dgm:prSet/>
      <dgm:spPr/>
      <dgm:t>
        <a:bodyPr/>
        <a:lstStyle/>
        <a:p>
          <a:endParaRPr lang="nl-BE" b="0"/>
        </a:p>
      </dgm:t>
    </dgm:pt>
    <dgm:pt modelId="{235DE90E-1E6C-4F77-BA2C-9EEC6222F0E2}">
      <dgm:prSet phldrT="[Text]"/>
      <dgm:spPr/>
      <dgm:t>
        <a:bodyPr/>
        <a:lstStyle/>
        <a:p>
          <a:r>
            <a:rPr lang="en-US" b="0"/>
            <a:t>Lasercutten onderdelen</a:t>
          </a:r>
        </a:p>
      </dgm:t>
    </dgm:pt>
    <dgm:pt modelId="{40B76C84-AB5F-4C95-B99F-0212DDD26DD0}" type="parTrans" cxnId="{693DA263-BDB4-459C-AE2B-0969350D7AA6}">
      <dgm:prSet/>
      <dgm:spPr/>
      <dgm:t>
        <a:bodyPr/>
        <a:lstStyle/>
        <a:p>
          <a:endParaRPr lang="nl-BE" b="0"/>
        </a:p>
      </dgm:t>
    </dgm:pt>
    <dgm:pt modelId="{535A5D82-FFF0-4762-BADC-603A58855E11}" type="sibTrans" cxnId="{693DA263-BDB4-459C-AE2B-0969350D7AA6}">
      <dgm:prSet/>
      <dgm:spPr/>
      <dgm:t>
        <a:bodyPr/>
        <a:lstStyle/>
        <a:p>
          <a:endParaRPr lang="nl-BE" b="0"/>
        </a:p>
      </dgm:t>
    </dgm:pt>
    <dgm:pt modelId="{B3E6FC29-9DA1-4109-9A24-7FA4A31A8184}">
      <dgm:prSet phldrT="[Text]"/>
      <dgm:spPr>
        <a:xfrm rot="17700000">
          <a:off x="6763335" y="1339948"/>
          <a:ext cx="1022729" cy="492876"/>
        </a:xfrm>
      </dgm:spPr>
      <dgm:t>
        <a:bodyPr/>
        <a:lstStyle/>
        <a:p>
          <a:r>
            <a:rPr lang="en-US" b="0">
              <a:latin typeface="Calibri"/>
              <a:ea typeface="+mn-ea"/>
              <a:cs typeface="+mn-cs"/>
            </a:rPr>
            <a:t>Datalogger af</a:t>
          </a:r>
        </a:p>
      </dgm:t>
    </dgm:pt>
    <dgm:pt modelId="{54EE816E-0116-40B9-85FF-A85F57F82212}" type="parTrans" cxnId="{C896EBAB-C1D2-410B-9EF5-B89186AB3A9D}">
      <dgm:prSet/>
      <dgm:spPr/>
      <dgm:t>
        <a:bodyPr/>
        <a:lstStyle/>
        <a:p>
          <a:endParaRPr lang="nl-BE" b="0"/>
        </a:p>
      </dgm:t>
    </dgm:pt>
    <dgm:pt modelId="{0CECD69E-C00D-46FC-993A-7651C4442FB7}" type="sibTrans" cxnId="{C896EBAB-C1D2-410B-9EF5-B89186AB3A9D}">
      <dgm:prSet/>
      <dgm:spPr/>
      <dgm:t>
        <a:bodyPr/>
        <a:lstStyle/>
        <a:p>
          <a:endParaRPr lang="nl-BE" b="0"/>
        </a:p>
      </dgm:t>
    </dgm:pt>
    <dgm:pt modelId="{505DF6D0-D9C6-4839-8740-134A64C51453}">
      <dgm:prSet phldrT="[Text]"/>
      <dgm:spPr>
        <a:xfrm rot="17700000">
          <a:off x="3616014" y="2802844"/>
          <a:ext cx="884708" cy="426573"/>
        </a:xfrm>
      </dgm:spPr>
      <dgm:t>
        <a:bodyPr/>
        <a:lstStyle/>
        <a:p>
          <a:r>
            <a:rPr lang="nl-BE" b="0" noProof="0">
              <a:latin typeface="Calibri"/>
              <a:ea typeface="+mn-ea"/>
              <a:cs typeface="+mn-cs"/>
            </a:rPr>
            <a:t>Testen</a:t>
          </a:r>
          <a:r>
            <a:rPr lang="en-US" b="0">
              <a:latin typeface="Calibri"/>
              <a:ea typeface="+mn-ea"/>
              <a:cs typeface="+mn-cs"/>
            </a:rPr>
            <a:t> van </a:t>
          </a:r>
          <a:r>
            <a:rPr lang="nl-BE" b="0" noProof="0">
              <a:latin typeface="Calibri"/>
              <a:ea typeface="+mn-ea"/>
              <a:cs typeface="+mn-cs"/>
            </a:rPr>
            <a:t>programma’s</a:t>
          </a:r>
        </a:p>
      </dgm:t>
    </dgm:pt>
    <dgm:pt modelId="{8382D059-B458-4DB8-B9C2-EC47EE6CC76C}" type="parTrans" cxnId="{84022C5A-B1E5-444F-B55A-7DB72E4A0D03}">
      <dgm:prSet/>
      <dgm:spPr/>
      <dgm:t>
        <a:bodyPr/>
        <a:lstStyle/>
        <a:p>
          <a:endParaRPr lang="nl-BE" b="0"/>
        </a:p>
      </dgm:t>
    </dgm:pt>
    <dgm:pt modelId="{787837EA-03C7-47F1-9B18-196A996AFE39}" type="sibTrans" cxnId="{84022C5A-B1E5-444F-B55A-7DB72E4A0D03}">
      <dgm:prSet/>
      <dgm:spPr/>
      <dgm:t>
        <a:bodyPr/>
        <a:lstStyle/>
        <a:p>
          <a:endParaRPr lang="nl-BE" b="0"/>
        </a:p>
      </dgm:t>
    </dgm:pt>
    <dgm:pt modelId="{19829785-5E03-49BD-8EC4-E2428CA9372F}">
      <dgm:prSet phldrT="[Text]"/>
      <dgm:spPr/>
      <dgm:t>
        <a:bodyPr/>
        <a:lstStyle/>
        <a:p>
          <a:r>
            <a:rPr lang="en-US" b="0"/>
            <a:t>Datasheets </a:t>
          </a:r>
          <a:r>
            <a:rPr lang="nl-BE" b="0" noProof="0"/>
            <a:t>opzoeken</a:t>
          </a:r>
          <a:r>
            <a:rPr lang="en-US" b="0"/>
            <a:t> </a:t>
          </a:r>
        </a:p>
      </dgm:t>
    </dgm:pt>
    <dgm:pt modelId="{ED7BB57A-1257-42D0-8EA2-E571E7DC61B4}" type="parTrans" cxnId="{A654B280-BA36-4EE6-959A-1E997827763D}">
      <dgm:prSet/>
      <dgm:spPr/>
      <dgm:t>
        <a:bodyPr/>
        <a:lstStyle/>
        <a:p>
          <a:endParaRPr lang="nl-BE" b="0"/>
        </a:p>
      </dgm:t>
    </dgm:pt>
    <dgm:pt modelId="{9030EB70-6CD8-495E-9D63-D20D507E59E4}" type="sibTrans" cxnId="{A654B280-BA36-4EE6-959A-1E997827763D}">
      <dgm:prSet/>
      <dgm:spPr/>
      <dgm:t>
        <a:bodyPr/>
        <a:lstStyle/>
        <a:p>
          <a:endParaRPr lang="nl-BE" b="0"/>
        </a:p>
      </dgm:t>
    </dgm:pt>
    <dgm:pt modelId="{5B7CFD14-8ED6-440F-B34C-4D626B993D3D}">
      <dgm:prSet phldrT="[Text]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nl-BE" b="0" noProof="0" dirty="0">
              <a:latin typeface="Calibri"/>
              <a:ea typeface="+mn-ea"/>
              <a:cs typeface="+mn-cs"/>
            </a:rPr>
            <a:t>Tekenen</a:t>
          </a:r>
          <a:r>
            <a:rPr lang="en-US" b="0" dirty="0">
              <a:latin typeface="Calibri"/>
              <a:ea typeface="+mn-ea"/>
              <a:cs typeface="+mn-cs"/>
            </a:rPr>
            <a:t> van Design</a:t>
          </a:r>
        </a:p>
      </dgm:t>
    </dgm:pt>
    <dgm:pt modelId="{03F46A0B-044F-4676-82C0-3B9E21E3EA8B}" type="parTrans" cxnId="{A983C8E2-6AAD-4712-BE00-EB29DE4E02C1}">
      <dgm:prSet/>
      <dgm:spPr/>
      <dgm:t>
        <a:bodyPr/>
        <a:lstStyle/>
        <a:p>
          <a:endParaRPr lang="nl-BE" b="0"/>
        </a:p>
      </dgm:t>
    </dgm:pt>
    <dgm:pt modelId="{F9222E45-CEBC-4FE6-AEC7-F07EC7CDC1AF}" type="sibTrans" cxnId="{A983C8E2-6AAD-4712-BE00-EB29DE4E02C1}">
      <dgm:prSet/>
      <dgm:spPr/>
      <dgm:t>
        <a:bodyPr/>
        <a:lstStyle/>
        <a:p>
          <a:endParaRPr lang="nl-BE" b="0"/>
        </a:p>
      </dgm:t>
    </dgm:pt>
    <dgm:pt modelId="{6FE29A8D-3C80-4CBB-AF71-A940651389F4}">
      <dgm:prSet phldrT="[Text]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en-US" b="0">
              <a:latin typeface="Calibri"/>
              <a:ea typeface="+mn-ea"/>
              <a:cs typeface="+mn-cs"/>
            </a:rPr>
            <a:t>Testprogramma’s schrijven</a:t>
          </a:r>
        </a:p>
      </dgm:t>
    </dgm:pt>
    <dgm:pt modelId="{E568CA41-54CF-491C-B849-3B3952FC3830}" type="parTrans" cxnId="{7430933A-319D-47A6-B139-34FE92150857}">
      <dgm:prSet/>
      <dgm:spPr/>
      <dgm:t>
        <a:bodyPr/>
        <a:lstStyle/>
        <a:p>
          <a:endParaRPr lang="nl-BE" b="0"/>
        </a:p>
      </dgm:t>
    </dgm:pt>
    <dgm:pt modelId="{A008941D-DF6E-4EA3-B220-1E94F71B813E}" type="sibTrans" cxnId="{7430933A-319D-47A6-B139-34FE92150857}">
      <dgm:prSet/>
      <dgm:spPr/>
      <dgm:t>
        <a:bodyPr/>
        <a:lstStyle/>
        <a:p>
          <a:endParaRPr lang="nl-BE" b="0"/>
        </a:p>
      </dgm:t>
    </dgm:pt>
    <dgm:pt modelId="{9FEC5322-0A5A-46F5-B4BC-7AE5662459B3}">
      <dgm:prSet phldrT="[Text]"/>
      <dgm:spPr>
        <a:xfrm rot="17700000">
          <a:off x="6763335" y="1339948"/>
          <a:ext cx="1022729" cy="492876"/>
        </a:xfrm>
      </dgm:spPr>
      <dgm:t>
        <a:bodyPr/>
        <a:lstStyle/>
        <a:p>
          <a:r>
            <a:rPr lang="nl-BE" b="0" noProof="0">
              <a:latin typeface="Calibri"/>
              <a:ea typeface="+mn-ea"/>
              <a:cs typeface="+mn-cs"/>
            </a:rPr>
            <a:t>Eerste rit robot</a:t>
          </a:r>
        </a:p>
      </dgm:t>
    </dgm:pt>
    <dgm:pt modelId="{ADAFA1B5-1414-44A9-9BFE-00870B2DB205}" type="parTrans" cxnId="{2B8DA1C9-1FBF-4B23-9E23-9CB56FF62EB5}">
      <dgm:prSet/>
      <dgm:spPr/>
      <dgm:t>
        <a:bodyPr/>
        <a:lstStyle/>
        <a:p>
          <a:endParaRPr lang="nl-BE" b="0"/>
        </a:p>
      </dgm:t>
    </dgm:pt>
    <dgm:pt modelId="{E610DBE7-8DAA-44E0-9D0C-3E2C81C36D03}" type="sibTrans" cxnId="{2B8DA1C9-1FBF-4B23-9E23-9CB56FF62EB5}">
      <dgm:prSet/>
      <dgm:spPr/>
      <dgm:t>
        <a:bodyPr/>
        <a:lstStyle/>
        <a:p>
          <a:endParaRPr lang="nl-BE" b="0"/>
        </a:p>
      </dgm:t>
    </dgm:pt>
    <dgm:pt modelId="{C491F262-6390-460F-9F1F-C3A3E4B521F4}">
      <dgm:prSet phldrT="[Text]"/>
      <dgm:spPr>
        <a:xfrm rot="17700000">
          <a:off x="5478661" y="2802844"/>
          <a:ext cx="884708" cy="426573"/>
        </a:xfrm>
      </dgm:spPr>
      <dgm:t>
        <a:bodyPr/>
        <a:lstStyle/>
        <a:p>
          <a:r>
            <a:rPr lang="en-US" b="0">
              <a:latin typeface="Calibri"/>
              <a:ea typeface="+mn-ea"/>
              <a:cs typeface="+mn-cs"/>
            </a:rPr>
            <a:t>Wegens tijdgebrek verandering plannen</a:t>
          </a:r>
        </a:p>
      </dgm:t>
    </dgm:pt>
    <dgm:pt modelId="{91244A1D-2620-42B1-ABD4-5212425B8919}" type="parTrans" cxnId="{9B33F8C4-4660-4886-A4BB-C43D6CD47EC0}">
      <dgm:prSet/>
      <dgm:spPr/>
      <dgm:t>
        <a:bodyPr/>
        <a:lstStyle/>
        <a:p>
          <a:endParaRPr lang="nl-BE" b="0"/>
        </a:p>
      </dgm:t>
    </dgm:pt>
    <dgm:pt modelId="{F6ADF114-DECF-416D-A924-F418486D31A6}" type="sibTrans" cxnId="{9B33F8C4-4660-4886-A4BB-C43D6CD47EC0}">
      <dgm:prSet/>
      <dgm:spPr/>
      <dgm:t>
        <a:bodyPr/>
        <a:lstStyle/>
        <a:p>
          <a:endParaRPr lang="nl-BE" b="0"/>
        </a:p>
      </dgm:t>
    </dgm:pt>
    <dgm:pt modelId="{767F2006-D279-4369-849E-C84C8D176B98}" type="pres">
      <dgm:prSet presAssocID="{66224D94-F62A-41EA-8576-46D5CA3C60CF}" presName="Name0" presStyleCnt="0">
        <dgm:presLayoutVars>
          <dgm:dir/>
          <dgm:animLvl val="lvl"/>
          <dgm:resizeHandles val="exact"/>
        </dgm:presLayoutVars>
      </dgm:prSet>
      <dgm:spPr/>
    </dgm:pt>
    <dgm:pt modelId="{46F1B564-5BA3-49D1-B7B6-39DED4A2EF71}" type="pres">
      <dgm:prSet presAssocID="{5913C2EA-EC47-4BA6-978E-957F3FD46BE6}" presName="composite" presStyleCnt="0"/>
      <dgm:spPr/>
    </dgm:pt>
    <dgm:pt modelId="{ADE2F27E-6741-44AF-9B5B-55E70DF92333}" type="pres">
      <dgm:prSet presAssocID="{5913C2EA-EC47-4BA6-978E-957F3FD46BE6}" presName="par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3632923-B5CC-4012-9230-E80CD1357A89}" type="pres">
      <dgm:prSet presAssocID="{5913C2EA-EC47-4BA6-978E-957F3FD46BE6}" presName="desTx" presStyleLbl="revTx" presStyleIdx="0" presStyleCnt="6">
        <dgm:presLayoutVars>
          <dgm:bulletEnabled val="1"/>
        </dgm:presLayoutVars>
      </dgm:prSet>
      <dgm:spPr/>
    </dgm:pt>
    <dgm:pt modelId="{65A6E976-807F-40B6-97A8-C0354385BAC8}" type="pres">
      <dgm:prSet presAssocID="{6193B906-F4AD-4581-8E9E-50C17389C3BF}" presName="space" presStyleCnt="0"/>
      <dgm:spPr/>
    </dgm:pt>
    <dgm:pt modelId="{B983423F-2215-4522-AEAB-F4C6E947CD3F}" type="pres">
      <dgm:prSet presAssocID="{72F17CAC-1C7F-4930-9E19-1F3BF59FE5C4}" presName="composite" presStyleCnt="0"/>
      <dgm:spPr/>
    </dgm:pt>
    <dgm:pt modelId="{140214F8-1F22-46EC-85BD-346BED084889}" type="pres">
      <dgm:prSet presAssocID="{72F17CAC-1C7F-4930-9E19-1F3BF59FE5C4}" presName="par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3BEBCDC4-1F5B-438E-ACB1-712010A3AF47}" type="pres">
      <dgm:prSet presAssocID="{72F17CAC-1C7F-4930-9E19-1F3BF59FE5C4}" presName="desTx" presStyleLbl="revTx" presStyleIdx="1" presStyleCnt="6">
        <dgm:presLayoutVars>
          <dgm:bulletEnabled val="1"/>
        </dgm:presLayoutVars>
      </dgm:prSet>
      <dgm:spPr/>
    </dgm:pt>
    <dgm:pt modelId="{0324881C-3C44-469D-8461-AEFA1F07502E}" type="pres">
      <dgm:prSet presAssocID="{AD059E78-65D4-4D65-9648-8FB948D5E406}" presName="space" presStyleCnt="0"/>
      <dgm:spPr/>
    </dgm:pt>
    <dgm:pt modelId="{B270DE61-6E7C-4FDA-A8D0-523B2892D122}" type="pres">
      <dgm:prSet presAssocID="{006E2FF4-3EF7-493B-9598-15FE9A6DDDE3}" presName="composite" presStyleCnt="0"/>
      <dgm:spPr/>
    </dgm:pt>
    <dgm:pt modelId="{B69D1EB0-E7D1-4460-88E9-5FD6FEAFA233}" type="pres">
      <dgm:prSet presAssocID="{006E2FF4-3EF7-493B-9598-15FE9A6DDDE3}" presName="par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2E6266E-BF6B-4FA7-BA5E-5354BDC95D08}" type="pres">
      <dgm:prSet presAssocID="{006E2FF4-3EF7-493B-9598-15FE9A6DDDE3}" presName="desTx" presStyleLbl="revTx" presStyleIdx="2" presStyleCnt="6">
        <dgm:presLayoutVars>
          <dgm:bulletEnabled val="1"/>
        </dgm:presLayoutVars>
      </dgm:prSet>
      <dgm:spPr/>
    </dgm:pt>
    <dgm:pt modelId="{E859DC99-7A2C-40C3-83CF-2F4A76B1EF43}" type="pres">
      <dgm:prSet presAssocID="{85E1301E-7C4E-4A27-A37A-0226E80CF09E}" presName="space" presStyleCnt="0"/>
      <dgm:spPr/>
    </dgm:pt>
    <dgm:pt modelId="{00D82F4D-8C6D-4F0E-A4C2-3064A7908D0E}" type="pres">
      <dgm:prSet presAssocID="{4D557B28-3CA3-411E-B702-8EF91D9CC55A}" presName="composite" presStyleCnt="0"/>
      <dgm:spPr/>
    </dgm:pt>
    <dgm:pt modelId="{ED88E78C-73F0-4ECA-AC48-BCDA95ACD19A}" type="pres">
      <dgm:prSet presAssocID="{4D557B28-3CA3-411E-B702-8EF91D9CC55A}" presName="par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33864C2-F750-4196-B0EA-1E8A509A57AC}" type="pres">
      <dgm:prSet presAssocID="{4D557B28-3CA3-411E-B702-8EF91D9CC55A}" presName="desTx" presStyleLbl="revTx" presStyleIdx="3" presStyleCnt="6">
        <dgm:presLayoutVars>
          <dgm:bulletEnabled val="1"/>
        </dgm:presLayoutVars>
      </dgm:prSet>
      <dgm:spPr/>
    </dgm:pt>
    <dgm:pt modelId="{17A22022-EC15-47FC-AD1D-B4A979389293}" type="pres">
      <dgm:prSet presAssocID="{290CA341-2492-4011-818C-CC551A668D5F}" presName="space" presStyleCnt="0"/>
      <dgm:spPr/>
    </dgm:pt>
    <dgm:pt modelId="{408E5A0F-FE11-4DCF-BAD6-A3B26F430B3B}" type="pres">
      <dgm:prSet presAssocID="{0616B34A-C65E-4028-BD54-33C9E29DF821}" presName="composite" presStyleCnt="0"/>
      <dgm:spPr/>
    </dgm:pt>
    <dgm:pt modelId="{5B08B5AA-C837-4AD9-8D57-0C9E6C89F271}" type="pres">
      <dgm:prSet presAssocID="{0616B34A-C65E-4028-BD54-33C9E29DF821}" presName="par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382212-9026-48C7-AA80-4C8260C16EB5}" type="pres">
      <dgm:prSet presAssocID="{0616B34A-C65E-4028-BD54-33C9E29DF821}" presName="desTx" presStyleLbl="revTx" presStyleIdx="4" presStyleCnt="6">
        <dgm:presLayoutVars>
          <dgm:bulletEnabled val="1"/>
        </dgm:presLayoutVars>
      </dgm:prSet>
      <dgm:spPr/>
    </dgm:pt>
    <dgm:pt modelId="{15D07B1D-72F1-49FE-9A11-5E25C12DBA0B}" type="pres">
      <dgm:prSet presAssocID="{2F6EBA4E-8CBE-4FF4-A9F1-D1B3FD1E4634}" presName="space" presStyleCnt="0"/>
      <dgm:spPr/>
    </dgm:pt>
    <dgm:pt modelId="{82757A9C-EFF2-4730-8341-17169DA6773F}" type="pres">
      <dgm:prSet presAssocID="{79E29555-A941-4DEB-8F9E-565BB46459BB}" presName="composite" presStyleCnt="0"/>
      <dgm:spPr/>
    </dgm:pt>
    <dgm:pt modelId="{E98D2C15-0E55-4D20-960F-349BB764FD1F}" type="pres">
      <dgm:prSet presAssocID="{79E29555-A941-4DEB-8F9E-565BB46459BB}" presName="parTx" presStyleLbl="node1" presStyleIdx="5" presStyleCnt="6">
        <dgm:presLayoutVars>
          <dgm:chMax val="0"/>
          <dgm:chPref val="0"/>
          <dgm:bulletEnabled val="1"/>
        </dgm:presLayoutVars>
      </dgm:prSet>
      <dgm:spPr/>
    </dgm:pt>
    <dgm:pt modelId="{43D790C6-72D0-49C3-85FF-C9DE7E0DBD5E}" type="pres">
      <dgm:prSet presAssocID="{79E29555-A941-4DEB-8F9E-565BB46459BB}" presName="desTx" presStyleLbl="revTx" presStyleIdx="5" presStyleCnt="6">
        <dgm:presLayoutVars>
          <dgm:bulletEnabled val="1"/>
        </dgm:presLayoutVars>
      </dgm:prSet>
      <dgm:spPr/>
    </dgm:pt>
  </dgm:ptLst>
  <dgm:cxnLst>
    <dgm:cxn modelId="{D1D4C605-4DAB-4C78-8F86-5353D0F42CCA}" type="presOf" srcId="{9FEC5322-0A5A-46F5-B4BC-7AE5662459B3}" destId="{EF382212-9026-48C7-AA80-4C8260C16EB5}" srcOrd="0" destOrd="1" presId="urn:microsoft.com/office/officeart/2005/8/layout/chevron1"/>
    <dgm:cxn modelId="{C814D009-BA16-448A-95F5-458DC14C8D9C}" type="presOf" srcId="{DC728E32-19DA-49E7-8AED-BB7BECF753E9}" destId="{43D790C6-72D0-49C3-85FF-C9DE7E0DBD5E}" srcOrd="0" destOrd="0" presId="urn:microsoft.com/office/officeart/2005/8/layout/chevron1"/>
    <dgm:cxn modelId="{3633A20D-513D-40C5-86DC-C40E80BE440E}" type="presOf" srcId="{66224D94-F62A-41EA-8576-46D5CA3C60CF}" destId="{767F2006-D279-4369-849E-C84C8D176B98}" srcOrd="0" destOrd="0" presId="urn:microsoft.com/office/officeart/2005/8/layout/chevron1"/>
    <dgm:cxn modelId="{D49BF416-8696-4E09-A40D-FF90B351DE81}" type="presOf" srcId="{6FE29A8D-3C80-4CBB-AF71-A940651389F4}" destId="{3BEBCDC4-1F5B-438E-ACB1-712010A3AF47}" srcOrd="0" destOrd="2" presId="urn:microsoft.com/office/officeart/2005/8/layout/chevron1"/>
    <dgm:cxn modelId="{C07E1227-9A10-4250-AF4F-B82669A9044D}" type="presOf" srcId="{191569A1-5993-40FD-A9E6-7FA3E3FA9ECD}" destId="{C2E6266E-BF6B-4FA7-BA5E-5354BDC95D08}" srcOrd="0" destOrd="2" presId="urn:microsoft.com/office/officeart/2005/8/layout/chevron1"/>
    <dgm:cxn modelId="{1D61FA2A-4B0F-4954-B5A5-3358E254B5E0}" type="presOf" srcId="{79E29555-A941-4DEB-8F9E-565BB46459BB}" destId="{E98D2C15-0E55-4D20-960F-349BB764FD1F}" srcOrd="0" destOrd="0" presId="urn:microsoft.com/office/officeart/2005/8/layout/chevron1"/>
    <dgm:cxn modelId="{0E970239-1668-4986-93E5-6CCE0F44B0B8}" type="presOf" srcId="{C491F262-6390-460F-9F1F-C3A3E4B521F4}" destId="{233864C2-F750-4196-B0EA-1E8A509A57AC}" srcOrd="0" destOrd="1" presId="urn:microsoft.com/office/officeart/2005/8/layout/chevron1"/>
    <dgm:cxn modelId="{7430933A-319D-47A6-B139-34FE92150857}" srcId="{72F17CAC-1C7F-4930-9E19-1F3BF59FE5C4}" destId="{6FE29A8D-3C80-4CBB-AF71-A940651389F4}" srcOrd="2" destOrd="0" parTransId="{E568CA41-54CF-491C-B849-3B3952FC3830}" sibTransId="{A008941D-DF6E-4EA3-B220-1E94F71B813E}"/>
    <dgm:cxn modelId="{2858DC3B-848A-4120-9044-83C78BB02FB1}" type="presOf" srcId="{19829785-5E03-49BD-8EC4-E2428CA9372F}" destId="{33632923-B5CC-4012-9230-E80CD1357A89}" srcOrd="0" destOrd="1" presId="urn:microsoft.com/office/officeart/2005/8/layout/chevron1"/>
    <dgm:cxn modelId="{5702A03D-ECC2-4508-9A4C-9D9E8B97019C}" type="presOf" srcId="{5B7CFD14-8ED6-440F-B34C-4D626B993D3D}" destId="{3BEBCDC4-1F5B-438E-ACB1-712010A3AF47}" srcOrd="0" destOrd="1" presId="urn:microsoft.com/office/officeart/2005/8/layout/chevron1"/>
    <dgm:cxn modelId="{32564E43-B661-4C0E-9D3C-9DC5AC522948}" type="presOf" srcId="{B3E6FC29-9DA1-4109-9A24-7FA4A31A8184}" destId="{EF382212-9026-48C7-AA80-4C8260C16EB5}" srcOrd="0" destOrd="0" presId="urn:microsoft.com/office/officeart/2005/8/layout/chevron1"/>
    <dgm:cxn modelId="{693DA263-BDB4-459C-AE2B-0969350D7AA6}" srcId="{5913C2EA-EC47-4BA6-978E-957F3FD46BE6}" destId="{235DE90E-1E6C-4F77-BA2C-9EEC6222F0E2}" srcOrd="0" destOrd="0" parTransId="{40B76C84-AB5F-4C95-B99F-0212DDD26DD0}" sibTransId="{535A5D82-FFF0-4762-BADC-603A58855E11}"/>
    <dgm:cxn modelId="{6A35664A-3EEC-4044-906B-36F566D63678}" type="presOf" srcId="{72F17CAC-1C7F-4930-9E19-1F3BF59FE5C4}" destId="{140214F8-1F22-46EC-85BD-346BED084889}" srcOrd="0" destOrd="0" presId="urn:microsoft.com/office/officeart/2005/8/layout/chevron1"/>
    <dgm:cxn modelId="{9419E04A-079F-4F56-87AB-0C4F10964AC0}" type="presOf" srcId="{0616B34A-C65E-4028-BD54-33C9E29DF821}" destId="{5B08B5AA-C837-4AD9-8D57-0C9E6C89F271}" srcOrd="0" destOrd="0" presId="urn:microsoft.com/office/officeart/2005/8/layout/chevron1"/>
    <dgm:cxn modelId="{C801226E-6E77-4564-9733-FE6D9BC4AB1D}" type="presOf" srcId="{5913C2EA-EC47-4BA6-978E-957F3FD46BE6}" destId="{ADE2F27E-6741-44AF-9B5B-55E70DF92333}" srcOrd="0" destOrd="0" presId="urn:microsoft.com/office/officeart/2005/8/layout/chevron1"/>
    <dgm:cxn modelId="{7F264E76-29EE-443A-A133-F3EC203F8320}" srcId="{66224D94-F62A-41EA-8576-46D5CA3C60CF}" destId="{006E2FF4-3EF7-493B-9598-15FE9A6DDDE3}" srcOrd="2" destOrd="0" parTransId="{F940CEB0-E33F-4845-B79A-CA302F2D071E}" sibTransId="{85E1301E-7C4E-4A27-A37A-0226E80CF09E}"/>
    <dgm:cxn modelId="{84022C5A-B1E5-444F-B55A-7DB72E4A0D03}" srcId="{006E2FF4-3EF7-493B-9598-15FE9A6DDDE3}" destId="{505DF6D0-D9C6-4839-8740-134A64C51453}" srcOrd="1" destOrd="0" parTransId="{8382D059-B458-4DB8-B9C2-EC47EE6CC76C}" sibTransId="{787837EA-03C7-47F1-9B18-196A996AFE39}"/>
    <dgm:cxn modelId="{A654B280-BA36-4EE6-959A-1E997827763D}" srcId="{5913C2EA-EC47-4BA6-978E-957F3FD46BE6}" destId="{19829785-5E03-49BD-8EC4-E2428CA9372F}" srcOrd="1" destOrd="0" parTransId="{ED7BB57A-1257-42D0-8EA2-E571E7DC61B4}" sibTransId="{9030EB70-6CD8-495E-9D63-D20D507E59E4}"/>
    <dgm:cxn modelId="{B62DC789-1704-4AA5-8521-36F098E8F1D7}" srcId="{66224D94-F62A-41EA-8576-46D5CA3C60CF}" destId="{0616B34A-C65E-4028-BD54-33C9E29DF821}" srcOrd="4" destOrd="0" parTransId="{F8F7CD8B-B5B7-4DE0-8DEB-562A19317CF4}" sibTransId="{2F6EBA4E-8CBE-4FF4-A9F1-D1B3FD1E4634}"/>
    <dgm:cxn modelId="{F18A028E-FBA2-43ED-B58E-699453F21387}" srcId="{66224D94-F62A-41EA-8576-46D5CA3C60CF}" destId="{4D557B28-3CA3-411E-B702-8EF91D9CC55A}" srcOrd="3" destOrd="0" parTransId="{230CE915-7083-4239-8702-4E2C31C2A252}" sibTransId="{290CA341-2492-4011-818C-CC551A668D5F}"/>
    <dgm:cxn modelId="{5DDFDE8E-52A1-46E8-9EC9-97D1AD064862}" type="presOf" srcId="{4D557B28-3CA3-411E-B702-8EF91D9CC55A}" destId="{ED88E78C-73F0-4ECA-AC48-BCDA95ACD19A}" srcOrd="0" destOrd="0" presId="urn:microsoft.com/office/officeart/2005/8/layout/chevron1"/>
    <dgm:cxn modelId="{FD9F1F95-3735-4AE4-A21B-787F6F65B5C3}" srcId="{66224D94-F62A-41EA-8576-46D5CA3C60CF}" destId="{72F17CAC-1C7F-4930-9E19-1F3BF59FE5C4}" srcOrd="1" destOrd="0" parTransId="{8976591B-717E-41D3-AD4A-CFC1355538E0}" sibTransId="{AD059E78-65D4-4D65-9648-8FB948D5E406}"/>
    <dgm:cxn modelId="{87E26596-1197-4316-9B14-941336538535}" srcId="{72F17CAC-1C7F-4930-9E19-1F3BF59FE5C4}" destId="{9F261794-9C5A-4BA0-AE7E-73F2CDD829D8}" srcOrd="0" destOrd="0" parTransId="{8D79F43A-32D9-4FF5-8A0C-EF31AB91BB50}" sibTransId="{990EF835-1427-41A4-A544-E83C652AD3EC}"/>
    <dgm:cxn modelId="{9202FC9C-4286-4A89-8940-A65954463837}" type="presOf" srcId="{006E2FF4-3EF7-493B-9598-15FE9A6DDDE3}" destId="{B69D1EB0-E7D1-4460-88E9-5FD6FEAFA233}" srcOrd="0" destOrd="0" presId="urn:microsoft.com/office/officeart/2005/8/layout/chevron1"/>
    <dgm:cxn modelId="{24F833AB-F08B-4678-8277-5FDA48C4F2FF}" srcId="{006E2FF4-3EF7-493B-9598-15FE9A6DDDE3}" destId="{191569A1-5993-40FD-A9E6-7FA3E3FA9ECD}" srcOrd="2" destOrd="0" parTransId="{64B93445-6513-4577-BCB0-AFC2937A8990}" sibTransId="{09411D0E-2C2F-4395-9833-ABA7938BF164}"/>
    <dgm:cxn modelId="{C896EBAB-C1D2-410B-9EF5-B89186AB3A9D}" srcId="{0616B34A-C65E-4028-BD54-33C9E29DF821}" destId="{B3E6FC29-9DA1-4109-9A24-7FA4A31A8184}" srcOrd="0" destOrd="0" parTransId="{54EE816E-0116-40B9-85FF-A85F57F82212}" sibTransId="{0CECD69E-C00D-46FC-993A-7651C4442FB7}"/>
    <dgm:cxn modelId="{B4444DAE-C9A6-4C18-ABD8-5EEA86CE71C7}" type="presOf" srcId="{235DE90E-1E6C-4F77-BA2C-9EEC6222F0E2}" destId="{33632923-B5CC-4012-9230-E80CD1357A89}" srcOrd="0" destOrd="0" presId="urn:microsoft.com/office/officeart/2005/8/layout/chevron1"/>
    <dgm:cxn modelId="{00369DB2-B4A6-431B-A2F3-4BC06F0C16C4}" srcId="{79E29555-A941-4DEB-8F9E-565BB46459BB}" destId="{DC728E32-19DA-49E7-8AED-BB7BECF753E9}" srcOrd="0" destOrd="0" parTransId="{FB7FBFFB-CB93-4AA0-832E-5B598B7BB8C9}" sibTransId="{A68CB43A-B93D-4661-9A32-3F5A5E6FC959}"/>
    <dgm:cxn modelId="{A5A859B5-5A78-4807-8DCA-90979738938A}" srcId="{4D557B28-3CA3-411E-B702-8EF91D9CC55A}" destId="{446F5F61-7D7B-44A6-9FE1-1EC88BBA857C}" srcOrd="0" destOrd="0" parTransId="{F298ADFF-8957-43B8-B1FA-E8941EC002BB}" sibTransId="{B374784E-3E39-4DE0-A9F6-6D16EE38834D}"/>
    <dgm:cxn modelId="{FD88A0BF-EDF0-4233-B8A2-F94E6F9996D0}" srcId="{006E2FF4-3EF7-493B-9598-15FE9A6DDDE3}" destId="{ED25980A-D664-4CB4-97D8-81EC0E7A2D6A}" srcOrd="0" destOrd="0" parTransId="{0D3CAAC4-026C-40F3-9DB2-52D2641F7592}" sibTransId="{75492DCF-8AC0-4436-A87A-01826F0A9347}"/>
    <dgm:cxn modelId="{E27128C0-67ED-4C4F-97E7-3DF6F4EACEA6}" type="presOf" srcId="{505DF6D0-D9C6-4839-8740-134A64C51453}" destId="{C2E6266E-BF6B-4FA7-BA5E-5354BDC95D08}" srcOrd="0" destOrd="1" presId="urn:microsoft.com/office/officeart/2005/8/layout/chevron1"/>
    <dgm:cxn modelId="{9B33F8C4-4660-4886-A4BB-C43D6CD47EC0}" srcId="{4D557B28-3CA3-411E-B702-8EF91D9CC55A}" destId="{C491F262-6390-460F-9F1F-C3A3E4B521F4}" srcOrd="1" destOrd="0" parTransId="{91244A1D-2620-42B1-ABD4-5212425B8919}" sibTransId="{F6ADF114-DECF-416D-A924-F418486D31A6}"/>
    <dgm:cxn modelId="{CAB346C9-3DCD-40FB-9218-5614E482110A}" srcId="{66224D94-F62A-41EA-8576-46D5CA3C60CF}" destId="{79E29555-A941-4DEB-8F9E-565BB46459BB}" srcOrd="5" destOrd="0" parTransId="{A727821D-05D3-42EE-BFA3-76CCDD463D3F}" sibTransId="{465E4C3A-94B4-4B11-9EFB-61FCC37E0F90}"/>
    <dgm:cxn modelId="{2B8DA1C9-1FBF-4B23-9E23-9CB56FF62EB5}" srcId="{0616B34A-C65E-4028-BD54-33C9E29DF821}" destId="{9FEC5322-0A5A-46F5-B4BC-7AE5662459B3}" srcOrd="1" destOrd="0" parTransId="{ADAFA1B5-1414-44A9-9BFE-00870B2DB205}" sibTransId="{E610DBE7-8DAA-44E0-9D0C-3E2C81C36D03}"/>
    <dgm:cxn modelId="{892B03D6-91A5-4FAA-9598-1C92941BBAC3}" srcId="{66224D94-F62A-41EA-8576-46D5CA3C60CF}" destId="{5913C2EA-EC47-4BA6-978E-957F3FD46BE6}" srcOrd="0" destOrd="0" parTransId="{6D1D58BD-72C0-4FD8-A972-776372E0284C}" sibTransId="{6193B906-F4AD-4581-8E9E-50C17389C3BF}"/>
    <dgm:cxn modelId="{BA9735DD-E2BE-44BA-B473-B99E211519E9}" type="presOf" srcId="{ED25980A-D664-4CB4-97D8-81EC0E7A2D6A}" destId="{C2E6266E-BF6B-4FA7-BA5E-5354BDC95D08}" srcOrd="0" destOrd="0" presId="urn:microsoft.com/office/officeart/2005/8/layout/chevron1"/>
    <dgm:cxn modelId="{EBE97FDE-CE98-405F-9A05-F89CC7139B44}" type="presOf" srcId="{9F261794-9C5A-4BA0-AE7E-73F2CDD829D8}" destId="{3BEBCDC4-1F5B-438E-ACB1-712010A3AF47}" srcOrd="0" destOrd="0" presId="urn:microsoft.com/office/officeart/2005/8/layout/chevron1"/>
    <dgm:cxn modelId="{A983C8E2-6AAD-4712-BE00-EB29DE4E02C1}" srcId="{72F17CAC-1C7F-4930-9E19-1F3BF59FE5C4}" destId="{5B7CFD14-8ED6-440F-B34C-4D626B993D3D}" srcOrd="1" destOrd="0" parTransId="{03F46A0B-044F-4676-82C0-3B9E21E3EA8B}" sibTransId="{F9222E45-CEBC-4FE6-AEC7-F07EC7CDC1AF}"/>
    <dgm:cxn modelId="{D71F8CEB-B464-4DB6-AD15-2DC9BBD3DC2E}" type="presOf" srcId="{446F5F61-7D7B-44A6-9FE1-1EC88BBA857C}" destId="{233864C2-F750-4196-B0EA-1E8A509A57AC}" srcOrd="0" destOrd="0" presId="urn:microsoft.com/office/officeart/2005/8/layout/chevron1"/>
    <dgm:cxn modelId="{0462563C-F2A3-4414-A049-5C57EE329B52}" type="presParOf" srcId="{767F2006-D279-4369-849E-C84C8D176B98}" destId="{46F1B564-5BA3-49D1-B7B6-39DED4A2EF71}" srcOrd="0" destOrd="0" presId="urn:microsoft.com/office/officeart/2005/8/layout/chevron1"/>
    <dgm:cxn modelId="{1DE4E5EE-6957-4486-AECE-AFAFB75ADD20}" type="presParOf" srcId="{46F1B564-5BA3-49D1-B7B6-39DED4A2EF71}" destId="{ADE2F27E-6741-44AF-9B5B-55E70DF92333}" srcOrd="0" destOrd="0" presId="urn:microsoft.com/office/officeart/2005/8/layout/chevron1"/>
    <dgm:cxn modelId="{B2C5713B-04F6-44E8-B644-C6FE298EFA87}" type="presParOf" srcId="{46F1B564-5BA3-49D1-B7B6-39DED4A2EF71}" destId="{33632923-B5CC-4012-9230-E80CD1357A89}" srcOrd="1" destOrd="0" presId="urn:microsoft.com/office/officeart/2005/8/layout/chevron1"/>
    <dgm:cxn modelId="{94FD1F6A-E3EB-4FF7-B8C8-0B3FEEB7E1E1}" type="presParOf" srcId="{767F2006-D279-4369-849E-C84C8D176B98}" destId="{65A6E976-807F-40B6-97A8-C0354385BAC8}" srcOrd="1" destOrd="0" presId="urn:microsoft.com/office/officeart/2005/8/layout/chevron1"/>
    <dgm:cxn modelId="{23CEE70E-CB5E-4477-BA50-5DF1D87B9D82}" type="presParOf" srcId="{767F2006-D279-4369-849E-C84C8D176B98}" destId="{B983423F-2215-4522-AEAB-F4C6E947CD3F}" srcOrd="2" destOrd="0" presId="urn:microsoft.com/office/officeart/2005/8/layout/chevron1"/>
    <dgm:cxn modelId="{E705617F-5501-450A-B88C-D088B9F6B980}" type="presParOf" srcId="{B983423F-2215-4522-AEAB-F4C6E947CD3F}" destId="{140214F8-1F22-46EC-85BD-346BED084889}" srcOrd="0" destOrd="0" presId="urn:microsoft.com/office/officeart/2005/8/layout/chevron1"/>
    <dgm:cxn modelId="{FEF2FEF1-EABD-4B2A-B1E8-174D243519E5}" type="presParOf" srcId="{B983423F-2215-4522-AEAB-F4C6E947CD3F}" destId="{3BEBCDC4-1F5B-438E-ACB1-712010A3AF47}" srcOrd="1" destOrd="0" presId="urn:microsoft.com/office/officeart/2005/8/layout/chevron1"/>
    <dgm:cxn modelId="{6754097C-4898-4965-97F0-4590A07826F6}" type="presParOf" srcId="{767F2006-D279-4369-849E-C84C8D176B98}" destId="{0324881C-3C44-469D-8461-AEFA1F07502E}" srcOrd="3" destOrd="0" presId="urn:microsoft.com/office/officeart/2005/8/layout/chevron1"/>
    <dgm:cxn modelId="{ADC28CD6-DCA3-4C34-A21C-BF4C92729556}" type="presParOf" srcId="{767F2006-D279-4369-849E-C84C8D176B98}" destId="{B270DE61-6E7C-4FDA-A8D0-523B2892D122}" srcOrd="4" destOrd="0" presId="urn:microsoft.com/office/officeart/2005/8/layout/chevron1"/>
    <dgm:cxn modelId="{04AC0259-DB84-426C-8185-EA982FBD9E7E}" type="presParOf" srcId="{B270DE61-6E7C-4FDA-A8D0-523B2892D122}" destId="{B69D1EB0-E7D1-4460-88E9-5FD6FEAFA233}" srcOrd="0" destOrd="0" presId="urn:microsoft.com/office/officeart/2005/8/layout/chevron1"/>
    <dgm:cxn modelId="{E3C1118B-D080-40C5-94A1-291C0A195400}" type="presParOf" srcId="{B270DE61-6E7C-4FDA-A8D0-523B2892D122}" destId="{C2E6266E-BF6B-4FA7-BA5E-5354BDC95D08}" srcOrd="1" destOrd="0" presId="urn:microsoft.com/office/officeart/2005/8/layout/chevron1"/>
    <dgm:cxn modelId="{3E2C85AD-5321-4296-9558-6685C671B68A}" type="presParOf" srcId="{767F2006-D279-4369-849E-C84C8D176B98}" destId="{E859DC99-7A2C-40C3-83CF-2F4A76B1EF43}" srcOrd="5" destOrd="0" presId="urn:microsoft.com/office/officeart/2005/8/layout/chevron1"/>
    <dgm:cxn modelId="{581A23C5-C0D7-499E-A0A7-0A8A762608CC}" type="presParOf" srcId="{767F2006-D279-4369-849E-C84C8D176B98}" destId="{00D82F4D-8C6D-4F0E-A4C2-3064A7908D0E}" srcOrd="6" destOrd="0" presId="urn:microsoft.com/office/officeart/2005/8/layout/chevron1"/>
    <dgm:cxn modelId="{9C3268F0-591B-4E33-B46A-2676365C4AF1}" type="presParOf" srcId="{00D82F4D-8C6D-4F0E-A4C2-3064A7908D0E}" destId="{ED88E78C-73F0-4ECA-AC48-BCDA95ACD19A}" srcOrd="0" destOrd="0" presId="urn:microsoft.com/office/officeart/2005/8/layout/chevron1"/>
    <dgm:cxn modelId="{A4024E09-3F72-4E36-B0E5-79351EBC187B}" type="presParOf" srcId="{00D82F4D-8C6D-4F0E-A4C2-3064A7908D0E}" destId="{233864C2-F750-4196-B0EA-1E8A509A57AC}" srcOrd="1" destOrd="0" presId="urn:microsoft.com/office/officeart/2005/8/layout/chevron1"/>
    <dgm:cxn modelId="{FA54C796-61BD-452B-AE13-D068081D11C6}" type="presParOf" srcId="{767F2006-D279-4369-849E-C84C8D176B98}" destId="{17A22022-EC15-47FC-AD1D-B4A979389293}" srcOrd="7" destOrd="0" presId="urn:microsoft.com/office/officeart/2005/8/layout/chevron1"/>
    <dgm:cxn modelId="{7C870A01-8D03-4173-A775-CA98C2107D3B}" type="presParOf" srcId="{767F2006-D279-4369-849E-C84C8D176B98}" destId="{408E5A0F-FE11-4DCF-BAD6-A3B26F430B3B}" srcOrd="8" destOrd="0" presId="urn:microsoft.com/office/officeart/2005/8/layout/chevron1"/>
    <dgm:cxn modelId="{5B39CC8A-5565-4AC4-A1B7-5F68308701CF}" type="presParOf" srcId="{408E5A0F-FE11-4DCF-BAD6-A3B26F430B3B}" destId="{5B08B5AA-C837-4AD9-8D57-0C9E6C89F271}" srcOrd="0" destOrd="0" presId="urn:microsoft.com/office/officeart/2005/8/layout/chevron1"/>
    <dgm:cxn modelId="{91D25775-0C2E-46C3-9806-ED07EE13740C}" type="presParOf" srcId="{408E5A0F-FE11-4DCF-BAD6-A3B26F430B3B}" destId="{EF382212-9026-48C7-AA80-4C8260C16EB5}" srcOrd="1" destOrd="0" presId="urn:microsoft.com/office/officeart/2005/8/layout/chevron1"/>
    <dgm:cxn modelId="{0419D7EA-AED9-4BB2-9259-A972257783C7}" type="presParOf" srcId="{767F2006-D279-4369-849E-C84C8D176B98}" destId="{15D07B1D-72F1-49FE-9A11-5E25C12DBA0B}" srcOrd="9" destOrd="0" presId="urn:microsoft.com/office/officeart/2005/8/layout/chevron1"/>
    <dgm:cxn modelId="{8B25CA9E-E4F1-4DA6-A2DB-30B6B3F52EA9}" type="presParOf" srcId="{767F2006-D279-4369-849E-C84C8D176B98}" destId="{82757A9C-EFF2-4730-8341-17169DA6773F}" srcOrd="10" destOrd="0" presId="urn:microsoft.com/office/officeart/2005/8/layout/chevron1"/>
    <dgm:cxn modelId="{17F67EEC-A2EB-49F5-99B1-CCA0D4CDC02E}" type="presParOf" srcId="{82757A9C-EFF2-4730-8341-17169DA6773F}" destId="{E98D2C15-0E55-4D20-960F-349BB764FD1F}" srcOrd="0" destOrd="0" presId="urn:microsoft.com/office/officeart/2005/8/layout/chevron1"/>
    <dgm:cxn modelId="{7676FCB5-FDBE-4C1A-91AB-6EB4ADD94819}" type="presParOf" srcId="{82757A9C-EFF2-4730-8341-17169DA6773F}" destId="{43D790C6-72D0-49C3-85FF-C9DE7E0DBD5E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2F27E-6741-44AF-9B5B-55E70DF92333}">
      <dsp:nvSpPr>
        <dsp:cNvPr id="0" name=""/>
        <dsp:cNvSpPr/>
      </dsp:nvSpPr>
      <dsp:spPr>
        <a:xfrm>
          <a:off x="349" y="878779"/>
          <a:ext cx="1602283" cy="640913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alpha val="90000"/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Januari</a:t>
          </a:r>
        </a:p>
      </dsp:txBody>
      <dsp:txXfrm>
        <a:off x="320806" y="878779"/>
        <a:ext cx="961370" cy="640913"/>
      </dsp:txXfrm>
    </dsp:sp>
    <dsp:sp modelId="{33632923-B5CC-4012-9230-E80CD1357A89}">
      <dsp:nvSpPr>
        <dsp:cNvPr id="0" name=""/>
        <dsp:cNvSpPr/>
      </dsp:nvSpPr>
      <dsp:spPr>
        <a:xfrm>
          <a:off x="349" y="1599807"/>
          <a:ext cx="1281826" cy="1136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/>
            <a:t>Lasercutten onderdelen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/>
            <a:t>Datasheets </a:t>
          </a:r>
          <a:r>
            <a:rPr lang="nl-BE" sz="1300" b="0" kern="1200" noProof="0"/>
            <a:t>opzoeken</a:t>
          </a:r>
          <a:r>
            <a:rPr lang="en-US" sz="1300" b="0" kern="1200"/>
            <a:t> </a:t>
          </a:r>
        </a:p>
      </dsp:txBody>
      <dsp:txXfrm>
        <a:off x="349" y="1599807"/>
        <a:ext cx="1281826" cy="1136151"/>
      </dsp:txXfrm>
    </dsp:sp>
    <dsp:sp modelId="{140214F8-1F22-46EC-85BD-346BED084889}">
      <dsp:nvSpPr>
        <dsp:cNvPr id="0" name=""/>
        <dsp:cNvSpPr/>
      </dsp:nvSpPr>
      <dsp:spPr>
        <a:xfrm>
          <a:off x="1386632" y="878779"/>
          <a:ext cx="1602283" cy="640913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8000"/>
                <a:tint val="98000"/>
                <a:satMod val="110000"/>
                <a:lumMod val="104000"/>
              </a:schemeClr>
            </a:gs>
            <a:gs pos="69000">
              <a:schemeClr val="accent1">
                <a:alpha val="90000"/>
                <a:hueOff val="0"/>
                <a:satOff val="0"/>
                <a:lumOff val="0"/>
                <a:alphaOff val="-8000"/>
                <a:shade val="88000"/>
                <a:satMod val="130000"/>
                <a:lumMod val="9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800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latin typeface="Calibri"/>
              <a:ea typeface="+mn-ea"/>
              <a:cs typeface="+mn-cs"/>
            </a:rPr>
            <a:t>Februari</a:t>
          </a:r>
        </a:p>
      </dsp:txBody>
      <dsp:txXfrm>
        <a:off x="1707089" y="878779"/>
        <a:ext cx="961370" cy="640913"/>
      </dsp:txXfrm>
    </dsp:sp>
    <dsp:sp modelId="{3BEBCDC4-1F5B-438E-ACB1-712010A3AF47}">
      <dsp:nvSpPr>
        <dsp:cNvPr id="0" name=""/>
        <dsp:cNvSpPr/>
      </dsp:nvSpPr>
      <dsp:spPr>
        <a:xfrm>
          <a:off x="1386632" y="1599807"/>
          <a:ext cx="1281826" cy="1136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latin typeface="Calibri"/>
              <a:ea typeface="+mn-ea"/>
              <a:cs typeface="+mn-cs"/>
            </a:rPr>
            <a:t>Assembly track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1300" b="0" kern="1200" noProof="0" dirty="0">
              <a:latin typeface="Calibri"/>
              <a:ea typeface="+mn-ea"/>
              <a:cs typeface="+mn-cs"/>
            </a:rPr>
            <a:t>Tekenen</a:t>
          </a:r>
          <a:r>
            <a:rPr lang="en-US" sz="1300" b="0" kern="1200" dirty="0">
              <a:latin typeface="Calibri"/>
              <a:ea typeface="+mn-ea"/>
              <a:cs typeface="+mn-cs"/>
            </a:rPr>
            <a:t> van Design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>
              <a:latin typeface="Calibri"/>
              <a:ea typeface="+mn-ea"/>
              <a:cs typeface="+mn-cs"/>
            </a:rPr>
            <a:t>Testprogramma’s schrijven</a:t>
          </a:r>
        </a:p>
      </dsp:txBody>
      <dsp:txXfrm>
        <a:off x="1386632" y="1599807"/>
        <a:ext cx="1281826" cy="1136151"/>
      </dsp:txXfrm>
    </dsp:sp>
    <dsp:sp modelId="{B69D1EB0-E7D1-4460-88E9-5FD6FEAFA233}">
      <dsp:nvSpPr>
        <dsp:cNvPr id="0" name=""/>
        <dsp:cNvSpPr/>
      </dsp:nvSpPr>
      <dsp:spPr>
        <a:xfrm>
          <a:off x="2772916" y="878779"/>
          <a:ext cx="1602283" cy="640913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6000"/>
                <a:tint val="98000"/>
                <a:satMod val="110000"/>
                <a:lumMod val="104000"/>
              </a:schemeClr>
            </a:gs>
            <a:gs pos="69000">
              <a:schemeClr val="accent1">
                <a:alpha val="90000"/>
                <a:hueOff val="0"/>
                <a:satOff val="0"/>
                <a:lumOff val="0"/>
                <a:alphaOff val="-16000"/>
                <a:shade val="88000"/>
                <a:satMod val="130000"/>
                <a:lumMod val="9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600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latin typeface="Calibri"/>
              <a:ea typeface="+mn-ea"/>
              <a:cs typeface="+mn-cs"/>
            </a:rPr>
            <a:t>Maart	</a:t>
          </a:r>
        </a:p>
      </dsp:txBody>
      <dsp:txXfrm>
        <a:off x="3093373" y="878779"/>
        <a:ext cx="961370" cy="640913"/>
      </dsp:txXfrm>
    </dsp:sp>
    <dsp:sp modelId="{C2E6266E-BF6B-4FA7-BA5E-5354BDC95D08}">
      <dsp:nvSpPr>
        <dsp:cNvPr id="0" name=""/>
        <dsp:cNvSpPr/>
      </dsp:nvSpPr>
      <dsp:spPr>
        <a:xfrm>
          <a:off x="2772916" y="1599807"/>
          <a:ext cx="1281826" cy="1136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latin typeface="Calibri"/>
              <a:ea typeface="+mn-ea"/>
              <a:cs typeface="+mn-cs"/>
            </a:rPr>
            <a:t>Assembly Hardware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1300" b="0" kern="1200" noProof="0">
              <a:latin typeface="Calibri"/>
              <a:ea typeface="+mn-ea"/>
              <a:cs typeface="+mn-cs"/>
            </a:rPr>
            <a:t>Testen</a:t>
          </a:r>
          <a:r>
            <a:rPr lang="en-US" sz="1300" b="0" kern="1200">
              <a:latin typeface="Calibri"/>
              <a:ea typeface="+mn-ea"/>
              <a:cs typeface="+mn-cs"/>
            </a:rPr>
            <a:t> van </a:t>
          </a:r>
          <a:r>
            <a:rPr lang="nl-BE" sz="1300" b="0" kern="1200" noProof="0">
              <a:latin typeface="Calibri"/>
              <a:ea typeface="+mn-ea"/>
              <a:cs typeface="+mn-cs"/>
            </a:rPr>
            <a:t>programma’s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1300" b="0" kern="1200" noProof="0">
              <a:latin typeface="Calibri"/>
              <a:ea typeface="+mn-ea"/>
              <a:cs typeface="+mn-cs"/>
            </a:rPr>
            <a:t>Afscheid</a:t>
          </a:r>
          <a:r>
            <a:rPr lang="en-US" sz="1300" b="0" kern="1200">
              <a:latin typeface="Calibri"/>
              <a:ea typeface="+mn-ea"/>
              <a:cs typeface="+mn-cs"/>
            </a:rPr>
            <a:t> team lid</a:t>
          </a:r>
        </a:p>
      </dsp:txBody>
      <dsp:txXfrm>
        <a:off x="2772916" y="1599807"/>
        <a:ext cx="1281826" cy="1136151"/>
      </dsp:txXfrm>
    </dsp:sp>
    <dsp:sp modelId="{ED88E78C-73F0-4ECA-AC48-BCDA95ACD19A}">
      <dsp:nvSpPr>
        <dsp:cNvPr id="0" name=""/>
        <dsp:cNvSpPr/>
      </dsp:nvSpPr>
      <dsp:spPr>
        <a:xfrm>
          <a:off x="4159199" y="878779"/>
          <a:ext cx="1602283" cy="640913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4000"/>
                <a:tint val="98000"/>
                <a:satMod val="110000"/>
                <a:lumMod val="104000"/>
              </a:schemeClr>
            </a:gs>
            <a:gs pos="69000">
              <a:schemeClr val="accent1">
                <a:alpha val="90000"/>
                <a:hueOff val="0"/>
                <a:satOff val="0"/>
                <a:lumOff val="0"/>
                <a:alphaOff val="-24000"/>
                <a:shade val="88000"/>
                <a:satMod val="130000"/>
                <a:lumMod val="9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400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latin typeface="Calibri"/>
              <a:ea typeface="+mn-ea"/>
              <a:cs typeface="+mn-cs"/>
            </a:rPr>
            <a:t>April</a:t>
          </a:r>
        </a:p>
      </dsp:txBody>
      <dsp:txXfrm>
        <a:off x="4479656" y="878779"/>
        <a:ext cx="961370" cy="640913"/>
      </dsp:txXfrm>
    </dsp:sp>
    <dsp:sp modelId="{233864C2-F750-4196-B0EA-1E8A509A57AC}">
      <dsp:nvSpPr>
        <dsp:cNvPr id="0" name=""/>
        <dsp:cNvSpPr/>
      </dsp:nvSpPr>
      <dsp:spPr>
        <a:xfrm>
          <a:off x="4159199" y="1599807"/>
          <a:ext cx="1281826" cy="1136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>
              <a:latin typeface="Calibri"/>
              <a:ea typeface="+mn-ea"/>
              <a:cs typeface="+mn-cs"/>
            </a:rPr>
            <a:t>Assembly Hardware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>
              <a:latin typeface="Calibri"/>
              <a:ea typeface="+mn-ea"/>
              <a:cs typeface="+mn-cs"/>
            </a:rPr>
            <a:t>Wegens tijdgebrek verandering plannen</a:t>
          </a:r>
        </a:p>
      </dsp:txBody>
      <dsp:txXfrm>
        <a:off x="4159199" y="1599807"/>
        <a:ext cx="1281826" cy="1136151"/>
      </dsp:txXfrm>
    </dsp:sp>
    <dsp:sp modelId="{5B08B5AA-C837-4AD9-8D57-0C9E6C89F271}">
      <dsp:nvSpPr>
        <dsp:cNvPr id="0" name=""/>
        <dsp:cNvSpPr/>
      </dsp:nvSpPr>
      <dsp:spPr>
        <a:xfrm>
          <a:off x="5545483" y="878779"/>
          <a:ext cx="1602283" cy="640913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2000"/>
                <a:tint val="98000"/>
                <a:satMod val="110000"/>
                <a:lumMod val="104000"/>
              </a:schemeClr>
            </a:gs>
            <a:gs pos="69000">
              <a:schemeClr val="accent1">
                <a:alpha val="90000"/>
                <a:hueOff val="0"/>
                <a:satOff val="0"/>
                <a:lumOff val="0"/>
                <a:alphaOff val="-32000"/>
                <a:shade val="88000"/>
                <a:satMod val="130000"/>
                <a:lumMod val="9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200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latin typeface="Calibri"/>
              <a:ea typeface="+mn-ea"/>
              <a:cs typeface="+mn-cs"/>
            </a:rPr>
            <a:t>Mei</a:t>
          </a:r>
        </a:p>
      </dsp:txBody>
      <dsp:txXfrm>
        <a:off x="5865940" y="878779"/>
        <a:ext cx="961370" cy="640913"/>
      </dsp:txXfrm>
    </dsp:sp>
    <dsp:sp modelId="{EF382212-9026-48C7-AA80-4C8260C16EB5}">
      <dsp:nvSpPr>
        <dsp:cNvPr id="0" name=""/>
        <dsp:cNvSpPr/>
      </dsp:nvSpPr>
      <dsp:spPr>
        <a:xfrm>
          <a:off x="5545483" y="1599807"/>
          <a:ext cx="1281826" cy="1136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>
              <a:latin typeface="Calibri"/>
              <a:ea typeface="+mn-ea"/>
              <a:cs typeface="+mn-cs"/>
            </a:rPr>
            <a:t>Datalogger af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1300" b="0" kern="1200" noProof="0">
              <a:latin typeface="Calibri"/>
              <a:ea typeface="+mn-ea"/>
              <a:cs typeface="+mn-cs"/>
            </a:rPr>
            <a:t>Eerste rit robot</a:t>
          </a:r>
        </a:p>
      </dsp:txBody>
      <dsp:txXfrm>
        <a:off x="5545483" y="1599807"/>
        <a:ext cx="1281826" cy="1136151"/>
      </dsp:txXfrm>
    </dsp:sp>
    <dsp:sp modelId="{E98D2C15-0E55-4D20-960F-349BB764FD1F}">
      <dsp:nvSpPr>
        <dsp:cNvPr id="0" name=""/>
        <dsp:cNvSpPr/>
      </dsp:nvSpPr>
      <dsp:spPr>
        <a:xfrm>
          <a:off x="6931767" y="878779"/>
          <a:ext cx="1602283" cy="640913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8000"/>
                <a:satMod val="110000"/>
                <a:lumMod val="104000"/>
              </a:schemeClr>
            </a:gs>
            <a:gs pos="69000">
              <a:schemeClr val="accent1">
                <a:alpha val="90000"/>
                <a:hueOff val="0"/>
                <a:satOff val="0"/>
                <a:lumOff val="0"/>
                <a:alphaOff val="-40000"/>
                <a:shade val="88000"/>
                <a:satMod val="130000"/>
                <a:lumMod val="9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latin typeface="Calibri"/>
              <a:ea typeface="+mn-ea"/>
              <a:cs typeface="+mn-cs"/>
            </a:rPr>
            <a:t>Juni</a:t>
          </a:r>
        </a:p>
      </dsp:txBody>
      <dsp:txXfrm>
        <a:off x="7252224" y="878779"/>
        <a:ext cx="961370" cy="640913"/>
      </dsp:txXfrm>
    </dsp:sp>
    <dsp:sp modelId="{43D790C6-72D0-49C3-85FF-C9DE7E0DBD5E}">
      <dsp:nvSpPr>
        <dsp:cNvPr id="0" name=""/>
        <dsp:cNvSpPr/>
      </dsp:nvSpPr>
      <dsp:spPr>
        <a:xfrm>
          <a:off x="6931767" y="1599807"/>
          <a:ext cx="1281826" cy="1136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>
              <a:latin typeface="Calibri"/>
              <a:ea typeface="+mn-ea"/>
              <a:cs typeface="+mn-cs"/>
            </a:rPr>
            <a:t>Presentatie</a:t>
          </a:r>
        </a:p>
      </dsp:txBody>
      <dsp:txXfrm>
        <a:off x="6931767" y="1599807"/>
        <a:ext cx="1281826" cy="11361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7E3A2C-7EE1-1F46-AEE9-2BF3428EC644}" type="datetimeFigureOut">
              <a:rPr lang="nl-BE" smtClean="0"/>
              <a:t>4/06/2019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B78E23-6295-9D42-97A2-84815B427F0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084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78E23-6295-9D42-97A2-84815B427F09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5156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2639F-5F09-4049-9678-50F95E428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AAP Robot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5501995-D3DA-4F18-A413-72A68E5843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91440" rIns="91440" bIns="91440" rtlCol="0" anchor="t">
            <a:normAutofit/>
          </a:bodyPr>
          <a:lstStyle/>
          <a:p>
            <a:r>
              <a:rPr lang="nl-BE"/>
              <a:t>The power of wood, and non threadlocked bolts</a:t>
            </a:r>
          </a:p>
        </p:txBody>
      </p:sp>
    </p:spTree>
    <p:extLst>
      <p:ext uri="{BB962C8B-B14F-4D97-AF65-F5344CB8AC3E}">
        <p14:creationId xmlns:p14="http://schemas.microsoft.com/office/powerpoint/2010/main" val="3283195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E14B1-0F70-4041-87DC-B120E8A9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Drive module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53630-F344-4A50-AE81-D8FCCB884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469494"/>
            <a:ext cx="3367556" cy="18157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DC –motoren</a:t>
            </a:r>
          </a:p>
          <a:p>
            <a:r>
              <a:rPr lang="nl-NL"/>
              <a:t>H-brug </a:t>
            </a:r>
          </a:p>
          <a:p>
            <a:r>
              <a:rPr lang="nl-NL"/>
              <a:t>Te zwak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16E28-7731-4D55-8B1A-2C1B8A5D7A9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608137" y="1896646"/>
            <a:ext cx="4487863" cy="509159"/>
          </a:xfrm>
        </p:spPr>
        <p:txBody>
          <a:bodyPr/>
          <a:lstStyle/>
          <a:p>
            <a:pPr marL="0" indent="0" algn="ctr">
              <a:buNone/>
            </a:pPr>
            <a:r>
              <a:rPr lang="nl-NL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Oorspronkelijk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F84A81-6970-4F94-ACE9-D218569F5E4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54932" y="1896646"/>
            <a:ext cx="4328931" cy="572848"/>
          </a:xfrm>
        </p:spPr>
        <p:txBody>
          <a:bodyPr/>
          <a:lstStyle/>
          <a:p>
            <a:pPr marL="0" indent="0" algn="ctr">
              <a:buNone/>
            </a:pPr>
            <a:r>
              <a:rPr lang="nl-NL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Uiteindelijk</a:t>
            </a:r>
            <a:r>
              <a:rPr lang="nl-NL"/>
              <a:t> 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ACEFCD-C5C7-47FD-9EF5-5E665D4F072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635579" y="2512386"/>
            <a:ext cx="4487862" cy="26384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Stappenmotoren (Nema17)</a:t>
            </a:r>
          </a:p>
          <a:p>
            <a:r>
              <a:rPr lang="nl-NL"/>
              <a:t>2 x DRV8825</a:t>
            </a:r>
          </a:p>
          <a:p>
            <a:pPr marL="0" indent="0">
              <a:buNone/>
            </a:pPr>
            <a:endParaRPr lang="nl-NL"/>
          </a:p>
        </p:txBody>
      </p:sp>
      <p:pic>
        <p:nvPicPr>
          <p:cNvPr id="9" name="Afbeelding 8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8C0EC227-8F96-0043-8B2B-26648408D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94" t="5515" r="18739" b="7568"/>
          <a:stretch/>
        </p:blipFill>
        <p:spPr>
          <a:xfrm>
            <a:off x="3135357" y="3521037"/>
            <a:ext cx="1816444" cy="1655806"/>
          </a:xfrm>
          <a:prstGeom prst="rect">
            <a:avLst/>
          </a:prstGeom>
        </p:spPr>
      </p:pic>
      <p:pic>
        <p:nvPicPr>
          <p:cNvPr id="11" name="Afbeelding 10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6F53190D-9267-F24A-A7F7-DBBE3AB551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6" t="6539" r="3904" b="7298"/>
          <a:stretch/>
        </p:blipFill>
        <p:spPr>
          <a:xfrm>
            <a:off x="8841560" y="3521037"/>
            <a:ext cx="1742303" cy="16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61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5E799F-041D-5D43-B878-1897C7BAC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r>
              <a:rPr lang="nl-BE"/>
              <a:t>Drive aansturing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A95C57A-F13D-E34A-8E76-F47F8D94F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5306592" cy="3450613"/>
          </a:xfrm>
        </p:spPr>
        <p:txBody>
          <a:bodyPr>
            <a:normAutofit/>
          </a:bodyPr>
          <a:lstStyle/>
          <a:p>
            <a:r>
              <a:rPr lang="nl-BE"/>
              <a:t>2 x Aandrijving: stappenmotor mbv DRV8825 &amp; arduino nano</a:t>
            </a:r>
            <a:endParaRPr lang="nl-BE" b="1"/>
          </a:p>
          <a:p>
            <a:r>
              <a:rPr lang="nl-BE"/>
              <a:t>Code: genereren van 2 regelbare frequentie signalen (CTC mode)</a:t>
            </a:r>
          </a:p>
          <a:p>
            <a:pPr lvl="1"/>
            <a:r>
              <a:rPr lang="nl-BE"/>
              <a:t>Timer/counter 0</a:t>
            </a:r>
          </a:p>
          <a:p>
            <a:pPr lvl="1"/>
            <a:r>
              <a:rPr lang="nl-BE"/>
              <a:t>Timer/counter 1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8D1F3DB-B35E-934B-9165-D3BCD463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451" y="2339303"/>
            <a:ext cx="3504343" cy="280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17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C145B4-6116-5B4C-8FBF-2D6862422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Aansturing Drive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C8FD91D-19B7-A149-850C-B166DA53B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I2C: Communicatie tussen feather &amp; arduino nano</a:t>
            </a:r>
          </a:p>
          <a:p>
            <a:r>
              <a:rPr lang="nl-BE"/>
              <a:t>2 bytes:</a:t>
            </a:r>
          </a:p>
          <a:p>
            <a:pPr lvl="1"/>
            <a:r>
              <a:rPr lang="nl-BE">
                <a:solidFill>
                  <a:srgbClr val="FF0000"/>
                </a:solidFill>
              </a:rPr>
              <a:t>1</a:t>
            </a:r>
            <a:r>
              <a:rPr lang="nl-BE">
                <a:solidFill>
                  <a:srgbClr val="0070C0"/>
                </a:solidFill>
              </a:rPr>
              <a:t>111 1111</a:t>
            </a:r>
          </a:p>
          <a:p>
            <a:pPr lvl="1"/>
            <a:r>
              <a:rPr lang="nl-BE"/>
              <a:t>(</a:t>
            </a:r>
            <a:r>
              <a:rPr lang="nl-BE">
                <a:solidFill>
                  <a:srgbClr val="FF0000"/>
                </a:solidFill>
              </a:rPr>
              <a:t>1</a:t>
            </a:r>
            <a:r>
              <a:rPr lang="nl-BE">
                <a:solidFill>
                  <a:srgbClr val="00B050"/>
                </a:solidFill>
              </a:rPr>
              <a:t>111 1111</a:t>
            </a:r>
            <a:r>
              <a:rPr lang="nl-BE"/>
              <a:t>)</a:t>
            </a:r>
          </a:p>
          <a:p>
            <a:pPr lvl="2"/>
            <a:r>
              <a:rPr lang="nl-BE">
                <a:solidFill>
                  <a:srgbClr val="FF0000"/>
                </a:solidFill>
              </a:rPr>
              <a:t>Richting</a:t>
            </a:r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9CC4E8D4-48AE-C44A-BD74-BA0BB11F0F1E}"/>
              </a:ext>
            </a:extLst>
          </p:cNvPr>
          <p:cNvCxnSpPr>
            <a:cxnSpLocks/>
          </p:cNvCxnSpPr>
          <p:nvPr/>
        </p:nvCxnSpPr>
        <p:spPr>
          <a:xfrm>
            <a:off x="6203092" y="2509211"/>
            <a:ext cx="0" cy="2815760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DB47E2F4-ACB6-9140-ACB7-F3D96B73EBFB}"/>
              </a:ext>
            </a:extLst>
          </p:cNvPr>
          <p:cNvCxnSpPr>
            <a:cxnSpLocks/>
          </p:cNvCxnSpPr>
          <p:nvPr/>
        </p:nvCxnSpPr>
        <p:spPr>
          <a:xfrm>
            <a:off x="4744994" y="3917091"/>
            <a:ext cx="2879125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66FDE62D-853A-8546-87D2-06C3DBB26C17}"/>
              </a:ext>
            </a:extLst>
          </p:cNvPr>
          <p:cNvCxnSpPr/>
          <p:nvPr/>
        </p:nvCxnSpPr>
        <p:spPr>
          <a:xfrm flipH="1" flipV="1">
            <a:off x="5387546" y="2965622"/>
            <a:ext cx="815546" cy="951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87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C0AD5-62A5-4CF3-A411-B300B82E4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DataLogger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3C1A4-A1A2-493F-B806-F8ABC0693FCD}"/>
              </a:ext>
            </a:extLst>
          </p:cNvPr>
          <p:cNvSpPr txBox="1"/>
          <p:nvPr/>
        </p:nvSpPr>
        <p:spPr>
          <a:xfrm>
            <a:off x="1450181" y="1854993"/>
            <a:ext cx="539829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Raspberry Pi Datalogger</a:t>
            </a:r>
          </a:p>
          <a:p>
            <a:endParaRPr lang="nl-NL"/>
          </a:p>
          <a:p>
            <a:r>
              <a:rPr lang="nl-NL"/>
              <a:t>- Doel</a:t>
            </a:r>
          </a:p>
          <a:p>
            <a:endParaRPr lang="nl-NL"/>
          </a:p>
          <a:p>
            <a:r>
              <a:rPr lang="nl-NL"/>
              <a:t>- Werking</a:t>
            </a:r>
          </a:p>
          <a:p>
            <a:endParaRPr lang="nl-NL"/>
          </a:p>
          <a:p>
            <a:r>
              <a:rPr lang="nl-NL"/>
              <a:t>-Gebruikte talen/software</a:t>
            </a:r>
          </a:p>
        </p:txBody>
      </p:sp>
    </p:spTree>
    <p:extLst>
      <p:ext uri="{BB962C8B-B14F-4D97-AF65-F5344CB8AC3E}">
        <p14:creationId xmlns:p14="http://schemas.microsoft.com/office/powerpoint/2010/main" val="3139751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83A6-B1E0-41D5-80D0-4FBF1F1C7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85394"/>
            <a:ext cx="9291215" cy="1049235"/>
          </a:xfrm>
        </p:spPr>
        <p:txBody>
          <a:bodyPr/>
          <a:lstStyle/>
          <a:p>
            <a:r>
              <a:rPr lang="nl-NL"/>
              <a:t>Datalogger - doel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C3F77-0367-4B98-8AE4-E147B612C451}"/>
              </a:ext>
            </a:extLst>
          </p:cNvPr>
          <p:cNvSpPr txBox="1"/>
          <p:nvPr/>
        </p:nvSpPr>
        <p:spPr>
          <a:xfrm>
            <a:off x="4045744" y="866774"/>
            <a:ext cx="41124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Het loggen en weergeven van data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2F592FE-1966-4EBF-94E6-5900AE12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462" y="1311736"/>
            <a:ext cx="5553074" cy="529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99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F7C66-51B5-4AEC-9F76-4F6A052C0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63"/>
            <a:ext cx="9291215" cy="1049235"/>
          </a:xfrm>
        </p:spPr>
        <p:txBody>
          <a:bodyPr/>
          <a:lstStyle/>
          <a:p>
            <a:r>
              <a:rPr lang="nl-BE"/>
              <a:t>Datalogger - werking</a:t>
            </a:r>
          </a:p>
        </p:txBody>
      </p:sp>
      <p:pic>
        <p:nvPicPr>
          <p:cNvPr id="4" name="Picture 4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FB745341-8015-4771-B9FA-BEA6F09D2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892749"/>
            <a:ext cx="10232229" cy="5774971"/>
          </a:xfrm>
          <a:prstGeom prst="rect">
            <a:avLst/>
          </a:prstGeom>
        </p:spPr>
      </p:pic>
      <p:pic>
        <p:nvPicPr>
          <p:cNvPr id="6" name="Picture 6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662C92C5-CAEB-487B-99F2-853088BA4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76" y="823913"/>
            <a:ext cx="10351292" cy="59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9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F16C2-4ADE-4087-98C4-E41BD93E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-5106"/>
            <a:ext cx="9291215" cy="1049235"/>
          </a:xfrm>
        </p:spPr>
        <p:txBody>
          <a:bodyPr/>
          <a:lstStyle/>
          <a:p>
            <a:r>
              <a:rPr lang="nl-NL"/>
              <a:t>Datalogger – gebruikte software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0421B21-B88F-4E6D-ADCD-334EA177D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1024995"/>
            <a:ext cx="2743200" cy="92657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76427CC-E8EB-4014-9705-C258DD12D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962" y="2043153"/>
            <a:ext cx="2743200" cy="112863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B3AB159-4D11-436A-8B2A-BDB69718C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244" y="3247814"/>
            <a:ext cx="2814637" cy="1517277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91E00E0-5A52-46F7-9846-DD74F364C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738" y="1019175"/>
            <a:ext cx="2724150" cy="1676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932722B5-B5F2-455D-A29B-8478C2DEA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937" y="2726531"/>
            <a:ext cx="2012157" cy="2035969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F8D9974A-1E86-43C0-A789-8C929F9344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3287" y="3138487"/>
            <a:ext cx="1590675" cy="1628775"/>
          </a:xfrm>
          <a:prstGeom prst="rect">
            <a:avLst/>
          </a:prstGeom>
        </p:spPr>
      </p:pic>
      <p:pic>
        <p:nvPicPr>
          <p:cNvPr id="16" name="Picture 16" descr="Afbeelding met object, verbandtrommel&#10;&#10;Beschrijving is gegenereerd met hoge betrouwbaarheid">
            <a:extLst>
              <a:ext uri="{FF2B5EF4-FFF2-40B4-BE49-F238E27FC236}">
                <a16:creationId xmlns:a16="http://schemas.microsoft.com/office/drawing/2014/main" id="{49D4A1FE-4634-41B9-9AB4-F719C2E111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3893" y="1019175"/>
            <a:ext cx="2224088" cy="22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47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BEAA4B-2B74-44DD-A578-AD1F2B922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Doel</a:t>
            </a:r>
          </a:p>
        </p:txBody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6F19C820-C67C-4162-8233-40019158E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9774" y="1180007"/>
            <a:ext cx="8052451" cy="5545278"/>
          </a:xfr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A06CAE1-0310-4C38-85A5-4289BF348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69773" y="1188563"/>
            <a:ext cx="8052451" cy="554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1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F13CB6-4DCF-4181-8808-4FC6B6FF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Taak Verdeling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D624D4A-E017-45D3-B151-1903E7743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Datalogger &amp; Assembly – Quinten</a:t>
            </a:r>
          </a:p>
          <a:p>
            <a:r>
              <a:rPr lang="nl-BE"/>
              <a:t>Drive &amp; Belt – Mike</a:t>
            </a:r>
          </a:p>
          <a:p>
            <a:r>
              <a:rPr lang="nl-BE"/>
              <a:t>Assembly &amp; PCB maken – </a:t>
            </a:r>
            <a:r>
              <a:rPr lang="nl-BE" err="1"/>
              <a:t>Lukasz</a:t>
            </a:r>
            <a:endParaRPr lang="nl-BE"/>
          </a:p>
          <a:p>
            <a:r>
              <a:rPr lang="nl-BE"/>
              <a:t>Sensoren, Administratie &amp; Ontwerpen – Tijl</a:t>
            </a:r>
          </a:p>
          <a:p>
            <a:endParaRPr lang="nl-BE"/>
          </a:p>
          <a:p>
            <a:pPr marL="0" indent="0">
              <a:buNone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881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DC23B7-BAEF-449A-AF69-2B297AFAE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Design Robot</a:t>
            </a:r>
          </a:p>
        </p:txBody>
      </p:sp>
      <p:pic>
        <p:nvPicPr>
          <p:cNvPr id="5" name="Tijdelijke aanduiding voor inhoud 4" descr="Afbeelding met binnen, lucht, container, muur&#10;&#10;Automatisch gegenereerde beschrijving">
            <a:extLst>
              <a:ext uri="{FF2B5EF4-FFF2-40B4-BE49-F238E27FC236}">
                <a16:creationId xmlns:a16="http://schemas.microsoft.com/office/drawing/2014/main" id="{FC87902C-07FF-49B4-8118-5CDB758F2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023" y="1853754"/>
            <a:ext cx="5172038" cy="4037356"/>
          </a:xfrm>
        </p:spPr>
      </p:pic>
    </p:spTree>
    <p:extLst>
      <p:ext uri="{BB962C8B-B14F-4D97-AF65-F5344CB8AC3E}">
        <p14:creationId xmlns:p14="http://schemas.microsoft.com/office/powerpoint/2010/main" val="241350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6C745-9A4F-4599-A7AC-FDD82414D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Roadmap</a:t>
            </a:r>
            <a:endParaRPr lang="nl-BE"/>
          </a:p>
        </p:txBody>
      </p:sp>
      <p:graphicFrame>
        <p:nvGraphicFramePr>
          <p:cNvPr id="5" name="Content Placeholder 5" descr="Basic Chevron Process" title="SmartArt">
            <a:extLst>
              <a:ext uri="{FF2B5EF4-FFF2-40B4-BE49-F238E27FC236}">
                <a16:creationId xmlns:a16="http://schemas.microsoft.com/office/drawing/2014/main" id="{3E21E7D5-F7B7-4223-A424-13FECB5AC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059608"/>
              </p:ext>
            </p:extLst>
          </p:nvPr>
        </p:nvGraphicFramePr>
        <p:xfrm>
          <a:off x="1828800" y="1621631"/>
          <a:ext cx="8534400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8201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04E89-1CCE-40F6-8739-3094AA694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Hardware Analyse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BC647FC-3F1A-4C60-85B3-26449654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941" y="1329136"/>
            <a:ext cx="8248410" cy="5680225"/>
          </a:xfrm>
        </p:spPr>
      </p:pic>
    </p:spTree>
    <p:extLst>
      <p:ext uri="{BB962C8B-B14F-4D97-AF65-F5344CB8AC3E}">
        <p14:creationId xmlns:p14="http://schemas.microsoft.com/office/powerpoint/2010/main" val="1662937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BFAFF2-2BD3-4180-AEB1-2C5ADEDD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 analyse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0541824-55EE-47EE-95E9-F97E0427C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8206" y="1485033"/>
            <a:ext cx="4406731" cy="5108400"/>
          </a:xfrm>
        </p:spPr>
      </p:pic>
    </p:spTree>
    <p:extLst>
      <p:ext uri="{BB962C8B-B14F-4D97-AF65-F5344CB8AC3E}">
        <p14:creationId xmlns:p14="http://schemas.microsoft.com/office/powerpoint/2010/main" val="4281474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3B5A7-E555-4C7B-8FF6-C9AB48E9C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 Analyse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FA9E42C-F308-47EC-84F9-0E5CB9C9D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837" y="1573860"/>
            <a:ext cx="5630325" cy="447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5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BE9901-AF8D-48A8-8228-4AE9FD7D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Sensor schakeling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4AC0CFE-3E5E-465C-B8BA-1A5B0D87B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VL53L0X</a:t>
            </a:r>
          </a:p>
          <a:p>
            <a:r>
              <a:rPr lang="nl-BE"/>
              <a:t>Shift register</a:t>
            </a:r>
          </a:p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DDBD693-F196-4264-A732-0C12981B0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081" y="2163387"/>
            <a:ext cx="3155302" cy="315530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6D0383D-9D77-4B6B-91E1-B6314CDFC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029" y="2815052"/>
            <a:ext cx="5837853" cy="437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84601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e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185</Words>
  <Application>Microsoft Office PowerPoint</Application>
  <PresentationFormat>Breedbeeld</PresentationFormat>
  <Paragraphs>67</Paragraphs>
  <Slides>16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0" baseType="lpstr">
      <vt:lpstr>Arial</vt:lpstr>
      <vt:lpstr>Calibri</vt:lpstr>
      <vt:lpstr>Rockwell</vt:lpstr>
      <vt:lpstr>Galerie</vt:lpstr>
      <vt:lpstr>AAP Robot</vt:lpstr>
      <vt:lpstr>Doel</vt:lpstr>
      <vt:lpstr>Taak Verdeling</vt:lpstr>
      <vt:lpstr>Design Robot</vt:lpstr>
      <vt:lpstr>Roadmap</vt:lpstr>
      <vt:lpstr>Hardware Analyse</vt:lpstr>
      <vt:lpstr>Software analyse</vt:lpstr>
      <vt:lpstr>Software Analyse</vt:lpstr>
      <vt:lpstr>Sensor schakeling</vt:lpstr>
      <vt:lpstr>Drive module</vt:lpstr>
      <vt:lpstr>Drive aansturing</vt:lpstr>
      <vt:lpstr>Aansturing Drive</vt:lpstr>
      <vt:lpstr>DataLogger</vt:lpstr>
      <vt:lpstr>Datalogger - doel</vt:lpstr>
      <vt:lpstr>Datalogger - werking</vt:lpstr>
      <vt:lpstr>Datalogger – gebruikte software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AAP Robot</dc:title>
  <dc:creator>Bijl Mike [student]</dc:creator>
  <cp:lastModifiedBy>Tijl Ivens</cp:lastModifiedBy>
  <cp:revision>1</cp:revision>
  <dcterms:created xsi:type="dcterms:W3CDTF">2019-06-03T07:17:34Z</dcterms:created>
  <dcterms:modified xsi:type="dcterms:W3CDTF">2019-06-04T09:51:08Z</dcterms:modified>
</cp:coreProperties>
</file>